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slideLayouts/slideLayout24.xml" ContentType="application/vnd.openxmlformats-officedocument.presentationml.slideLayout+xml"/>
  <Override PartName="/ppt/theme/theme4.xml" ContentType="application/vnd.openxmlformats-officedocument.theme+xml"/>
  <Override PartName="/ppt/slideLayouts/slideLayout2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6" r:id="rId1"/>
    <p:sldMasterId id="2147483694" r:id="rId2"/>
    <p:sldMasterId id="2147483682" r:id="rId3"/>
    <p:sldMasterId id="2147483700" r:id="rId4"/>
    <p:sldMasterId id="2147483702" r:id="rId5"/>
  </p:sldMasterIdLst>
  <p:notesMasterIdLst>
    <p:notesMasterId r:id="rId26"/>
  </p:notesMasterIdLst>
  <p:sldIdLst>
    <p:sldId id="256" r:id="rId6"/>
    <p:sldId id="2704" r:id="rId7"/>
    <p:sldId id="257" r:id="rId8"/>
    <p:sldId id="2654" r:id="rId9"/>
    <p:sldId id="2691" r:id="rId10"/>
    <p:sldId id="2703" r:id="rId11"/>
    <p:sldId id="2692" r:id="rId12"/>
    <p:sldId id="2693" r:id="rId13"/>
    <p:sldId id="2694" r:id="rId14"/>
    <p:sldId id="2669" r:id="rId15"/>
    <p:sldId id="2695" r:id="rId16"/>
    <p:sldId id="2696" r:id="rId17"/>
    <p:sldId id="2697" r:id="rId18"/>
    <p:sldId id="2698" r:id="rId19"/>
    <p:sldId id="2699" r:id="rId20"/>
    <p:sldId id="2700" r:id="rId21"/>
    <p:sldId id="2701" r:id="rId22"/>
    <p:sldId id="2681" r:id="rId23"/>
    <p:sldId id="2702" r:id="rId24"/>
    <p:sldId id="2689" r:id="rId25"/>
  </p:sldIdLst>
  <p:sldSz cx="20104100" cy="11309350"/>
  <p:notesSz cx="20104100" cy="11309350"/>
  <p:embeddedFontLst>
    <p:embeddedFont>
      <p:font typeface="Arial Black" panose="020B0A04020102020204" pitchFamily="34" charset="0"/>
      <p:bold r:id="rId27"/>
    </p:embeddedFont>
    <p:embeddedFont>
      <p:font typeface="Gill Sans MT" panose="020B0502020104020203" pitchFamily="34" charset="0"/>
      <p:regular r:id="rId28"/>
      <p:bold r:id="rId29"/>
      <p:italic r:id="rId30"/>
      <p:boldItalic r:id="rId31"/>
    </p:embeddedFont>
  </p:embeddedFontLst>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5DF55C1-052B-4FFE-A432-4304335C2E62}" v="31" dt="2023-06-15T14:25:08.901"/>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09" autoAdjust="0"/>
    <p:restoredTop sz="94660"/>
  </p:normalViewPr>
  <p:slideViewPr>
    <p:cSldViewPr>
      <p:cViewPr varScale="1">
        <p:scale>
          <a:sx n="69" d="100"/>
          <a:sy n="69" d="100"/>
        </p:scale>
        <p:origin x="114" y="342"/>
      </p:cViewPr>
      <p:guideLst>
        <p:guide orient="horz" pos="2880"/>
        <p:guide pos="216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font" Target="fonts/font2.fntdata"/><Relationship Id="rId36"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5.fntdata"/><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tableStyles" Target="tableStyles.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8712200" cy="56673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11387138" y="0"/>
            <a:ext cx="8712200" cy="566738"/>
          </a:xfrm>
          <a:prstGeom prst="rect">
            <a:avLst/>
          </a:prstGeom>
        </p:spPr>
        <p:txBody>
          <a:bodyPr vert="horz" lIns="91440" tIns="45720" rIns="91440" bIns="45720" rtlCol="0"/>
          <a:lstStyle>
            <a:lvl1pPr algn="r">
              <a:defRPr sz="1200"/>
            </a:lvl1pPr>
          </a:lstStyle>
          <a:p>
            <a:fld id="{6C08C5BC-761F-481C-9665-0DE5959F78FB}" type="datetimeFigureOut">
              <a:rPr lang="en-GB" smtClean="0"/>
              <a:t>01/10/2024</a:t>
            </a:fld>
            <a:endParaRPr lang="en-GB"/>
          </a:p>
        </p:txBody>
      </p:sp>
      <p:sp>
        <p:nvSpPr>
          <p:cNvPr id="4" name="Slide Image Placeholder 3"/>
          <p:cNvSpPr>
            <a:spLocks noGrp="1" noRot="1" noChangeAspect="1"/>
          </p:cNvSpPr>
          <p:nvPr>
            <p:ph type="sldImg" idx="2"/>
          </p:nvPr>
        </p:nvSpPr>
        <p:spPr>
          <a:xfrm>
            <a:off x="6659563" y="1414463"/>
            <a:ext cx="6784975" cy="381635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2009775" y="5441950"/>
            <a:ext cx="16084550" cy="4454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10742613"/>
            <a:ext cx="8712200" cy="56673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11387138" y="10742613"/>
            <a:ext cx="8712200" cy="566737"/>
          </a:xfrm>
          <a:prstGeom prst="rect">
            <a:avLst/>
          </a:prstGeom>
        </p:spPr>
        <p:txBody>
          <a:bodyPr vert="horz" lIns="91440" tIns="45720" rIns="91440" bIns="45720" rtlCol="0" anchor="b"/>
          <a:lstStyle>
            <a:lvl1pPr algn="r">
              <a:defRPr sz="1200"/>
            </a:lvl1pPr>
          </a:lstStyle>
          <a:p>
            <a:fld id="{08C782C1-9403-490E-BAE6-1BB3227A1E15}" type="slidenum">
              <a:rPr lang="en-GB" smtClean="0"/>
              <a:t>‹#›</a:t>
            </a:fld>
            <a:endParaRPr lang="en-GB"/>
          </a:p>
        </p:txBody>
      </p:sp>
    </p:spTree>
    <p:extLst>
      <p:ext uri="{BB962C8B-B14F-4D97-AF65-F5344CB8AC3E}">
        <p14:creationId xmlns:p14="http://schemas.microsoft.com/office/powerpoint/2010/main" val="25876377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85574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613251-4C52-86C4-1F6E-3CFDE4D26541}"/>
              </a:ext>
            </a:extLst>
          </p:cNvPr>
          <p:cNvSpPr>
            <a:spLocks noGrp="1"/>
          </p:cNvSpPr>
          <p:nvPr>
            <p:ph type="title"/>
          </p:nvPr>
        </p:nvSpPr>
        <p:spPr>
          <a:xfrm>
            <a:off x="1382713" y="601663"/>
            <a:ext cx="17338675" cy="2185987"/>
          </a:xfrm>
          <a:prstGeom prst="rect">
            <a:avLst/>
          </a:prstGeom>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EEE85D11-A61C-F765-6E31-BDE5D5A1B044}"/>
              </a:ext>
            </a:extLst>
          </p:cNvPr>
          <p:cNvSpPr>
            <a:spLocks noGrp="1"/>
          </p:cNvSpPr>
          <p:nvPr>
            <p:ph type="body" orient="vert" idx="1"/>
          </p:nvPr>
        </p:nvSpPr>
        <p:spPr>
          <a:xfrm>
            <a:off x="1382713" y="3009900"/>
            <a:ext cx="17338675" cy="717708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71DFF89-5A25-532B-2C63-0E5250A452DF}"/>
              </a:ext>
            </a:extLst>
          </p:cNvPr>
          <p:cNvSpPr>
            <a:spLocks noGrp="1"/>
          </p:cNvSpPr>
          <p:nvPr>
            <p:ph type="dt" sz="half" idx="10"/>
          </p:nvPr>
        </p:nvSpPr>
        <p:spPr>
          <a:xfrm>
            <a:off x="1382713" y="10482263"/>
            <a:ext cx="4522787" cy="601662"/>
          </a:xfrm>
          <a:prstGeom prst="rect">
            <a:avLst/>
          </a:prstGeom>
        </p:spPr>
        <p:txBody>
          <a:bodyPr/>
          <a:lstStyle/>
          <a:p>
            <a:fld id="{06F34DAD-CF63-4D90-90C6-E2B3043945D9}" type="datetimeFigureOut">
              <a:rPr lang="en-GB" smtClean="0"/>
              <a:t>01/10/2024</a:t>
            </a:fld>
            <a:endParaRPr lang="en-GB"/>
          </a:p>
        </p:txBody>
      </p:sp>
      <p:sp>
        <p:nvSpPr>
          <p:cNvPr id="5" name="Footer Placeholder 4">
            <a:extLst>
              <a:ext uri="{FF2B5EF4-FFF2-40B4-BE49-F238E27FC236}">
                <a16:creationId xmlns:a16="http://schemas.microsoft.com/office/drawing/2014/main" id="{CB129FE0-B778-2593-BC9B-2D41FEF594D4}"/>
              </a:ext>
            </a:extLst>
          </p:cNvPr>
          <p:cNvSpPr>
            <a:spLocks noGrp="1"/>
          </p:cNvSpPr>
          <p:nvPr>
            <p:ph type="ftr" sz="quarter" idx="11"/>
          </p:nvPr>
        </p:nvSpPr>
        <p:spPr>
          <a:xfrm>
            <a:off x="6659563" y="10482263"/>
            <a:ext cx="6784975" cy="601662"/>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id="{B12BA072-B4FA-8133-330C-6FC31D3CA4E9}"/>
              </a:ext>
            </a:extLst>
          </p:cNvPr>
          <p:cNvSpPr>
            <a:spLocks noGrp="1"/>
          </p:cNvSpPr>
          <p:nvPr>
            <p:ph type="sldNum" sz="quarter" idx="12"/>
          </p:nvPr>
        </p:nvSpPr>
        <p:spPr>
          <a:xfrm>
            <a:off x="14198600" y="10482263"/>
            <a:ext cx="4522788" cy="601662"/>
          </a:xfrm>
          <a:prstGeom prst="rect">
            <a:avLst/>
          </a:prstGeom>
        </p:spPr>
        <p:txBody>
          <a:bodyPr/>
          <a:lstStyle/>
          <a:p>
            <a:fld id="{A581776E-297D-4F3C-B894-38931909C68E}" type="slidenum">
              <a:rPr lang="en-GB" smtClean="0"/>
              <a:t>‹#›</a:t>
            </a:fld>
            <a:endParaRPr lang="en-GB"/>
          </a:p>
        </p:txBody>
      </p:sp>
    </p:spTree>
    <p:extLst>
      <p:ext uri="{BB962C8B-B14F-4D97-AF65-F5344CB8AC3E}">
        <p14:creationId xmlns:p14="http://schemas.microsoft.com/office/powerpoint/2010/main" val="41027274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89B4C2C-E131-3A86-48DD-8971E764B853}"/>
              </a:ext>
            </a:extLst>
          </p:cNvPr>
          <p:cNvSpPr>
            <a:spLocks noGrp="1"/>
          </p:cNvSpPr>
          <p:nvPr>
            <p:ph type="title" orient="vert"/>
          </p:nvPr>
        </p:nvSpPr>
        <p:spPr>
          <a:xfrm>
            <a:off x="14387513" y="601663"/>
            <a:ext cx="4333875" cy="9585325"/>
          </a:xfrm>
          <a:prstGeom prst="rect">
            <a:avLst/>
          </a:prstGeo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5BA6C7E4-55C3-F00A-CCD9-A1464A6825B0}"/>
              </a:ext>
            </a:extLst>
          </p:cNvPr>
          <p:cNvSpPr>
            <a:spLocks noGrp="1"/>
          </p:cNvSpPr>
          <p:nvPr>
            <p:ph type="body" orient="vert" idx="1"/>
          </p:nvPr>
        </p:nvSpPr>
        <p:spPr>
          <a:xfrm>
            <a:off x="1382713" y="601663"/>
            <a:ext cx="12852400" cy="958532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9B4C4B2-A705-EC80-B0B2-AF95EA28DFC1}"/>
              </a:ext>
            </a:extLst>
          </p:cNvPr>
          <p:cNvSpPr>
            <a:spLocks noGrp="1"/>
          </p:cNvSpPr>
          <p:nvPr>
            <p:ph type="dt" sz="half" idx="10"/>
          </p:nvPr>
        </p:nvSpPr>
        <p:spPr>
          <a:xfrm>
            <a:off x="1382713" y="10482263"/>
            <a:ext cx="4522787" cy="601662"/>
          </a:xfrm>
          <a:prstGeom prst="rect">
            <a:avLst/>
          </a:prstGeom>
        </p:spPr>
        <p:txBody>
          <a:bodyPr/>
          <a:lstStyle/>
          <a:p>
            <a:fld id="{06F34DAD-CF63-4D90-90C6-E2B3043945D9}" type="datetimeFigureOut">
              <a:rPr lang="en-GB" smtClean="0"/>
              <a:t>01/10/2024</a:t>
            </a:fld>
            <a:endParaRPr lang="en-GB"/>
          </a:p>
        </p:txBody>
      </p:sp>
      <p:sp>
        <p:nvSpPr>
          <p:cNvPr id="5" name="Footer Placeholder 4">
            <a:extLst>
              <a:ext uri="{FF2B5EF4-FFF2-40B4-BE49-F238E27FC236}">
                <a16:creationId xmlns:a16="http://schemas.microsoft.com/office/drawing/2014/main" id="{7AC9AB88-184F-7C85-1D06-763DEFA248F2}"/>
              </a:ext>
            </a:extLst>
          </p:cNvPr>
          <p:cNvSpPr>
            <a:spLocks noGrp="1"/>
          </p:cNvSpPr>
          <p:nvPr>
            <p:ph type="ftr" sz="quarter" idx="11"/>
          </p:nvPr>
        </p:nvSpPr>
        <p:spPr>
          <a:xfrm>
            <a:off x="6659563" y="10482263"/>
            <a:ext cx="6784975" cy="601662"/>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id="{900E7148-DC5E-AB5C-BE89-4DA28E69AF94}"/>
              </a:ext>
            </a:extLst>
          </p:cNvPr>
          <p:cNvSpPr>
            <a:spLocks noGrp="1"/>
          </p:cNvSpPr>
          <p:nvPr>
            <p:ph type="sldNum" sz="quarter" idx="12"/>
          </p:nvPr>
        </p:nvSpPr>
        <p:spPr>
          <a:xfrm>
            <a:off x="14198600" y="10482263"/>
            <a:ext cx="4522788" cy="601662"/>
          </a:xfrm>
          <a:prstGeom prst="rect">
            <a:avLst/>
          </a:prstGeom>
        </p:spPr>
        <p:txBody>
          <a:bodyPr/>
          <a:lstStyle/>
          <a:p>
            <a:fld id="{A581776E-297D-4F3C-B894-38931909C68E}" type="slidenum">
              <a:rPr lang="en-GB" smtClean="0"/>
              <a:t>‹#›</a:t>
            </a:fld>
            <a:endParaRPr lang="en-GB"/>
          </a:p>
        </p:txBody>
      </p:sp>
    </p:spTree>
    <p:extLst>
      <p:ext uri="{BB962C8B-B14F-4D97-AF65-F5344CB8AC3E}">
        <p14:creationId xmlns:p14="http://schemas.microsoft.com/office/powerpoint/2010/main" val="26262677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F4DBB38-DB49-8D83-5D2D-E362BD148EFE}"/>
              </a:ext>
            </a:extLst>
          </p:cNvPr>
          <p:cNvSpPr/>
          <p:nvPr userDrawn="1"/>
        </p:nvSpPr>
        <p:spPr>
          <a:xfrm>
            <a:off x="144985" y="145759"/>
            <a:ext cx="306858" cy="906851"/>
          </a:xfrm>
          <a:prstGeom prst="rect">
            <a:avLst/>
          </a:prstGeom>
          <a:solidFill>
            <a:srgbClr val="007CC3"/>
          </a:solidFill>
          <a:ln w="25400" cap="flat" cmpd="sng" algn="ctr">
            <a:noFill/>
            <a:prstDash val="solid"/>
          </a:ln>
          <a:effectLst/>
        </p:spPr>
        <p:txBody>
          <a:bodyPr rtlCol="0" anchor="ctr"/>
          <a:lstStyle/>
          <a:p>
            <a:pPr marL="0" marR="0" lvl="0" indent="0" algn="ctr" defTabSz="1507885" eaLnBrk="1" fontAlgn="auto" latinLnBrk="0" hangingPunct="1">
              <a:lnSpc>
                <a:spcPct val="100000"/>
              </a:lnSpc>
              <a:spcBef>
                <a:spcPts val="0"/>
              </a:spcBef>
              <a:spcAft>
                <a:spcPts val="0"/>
              </a:spcAft>
              <a:buClrTx/>
              <a:buSzTx/>
              <a:buFontTx/>
              <a:buNone/>
              <a:tabLst/>
              <a:defRPr/>
            </a:pPr>
            <a:endParaRPr kumimoji="0" lang="fr-LU" sz="2968" b="0" i="0" u="none" strike="noStrike" kern="0" cap="none" spc="0" normalizeH="0" baseline="0" noProof="0">
              <a:ln>
                <a:noFill/>
              </a:ln>
              <a:solidFill>
                <a:prstClr val="white"/>
              </a:solidFill>
              <a:effectLst/>
              <a:uLnTx/>
              <a:uFillTx/>
              <a:latin typeface="Gill Sans MT"/>
              <a:ea typeface="+mn-ea"/>
              <a:cs typeface="+mn-cs"/>
            </a:endParaRPr>
          </a:p>
        </p:txBody>
      </p:sp>
      <p:cxnSp>
        <p:nvCxnSpPr>
          <p:cNvPr id="3" name="Connecteur droit 14">
            <a:extLst>
              <a:ext uri="{FF2B5EF4-FFF2-40B4-BE49-F238E27FC236}">
                <a16:creationId xmlns:a16="http://schemas.microsoft.com/office/drawing/2014/main" id="{1552FE1A-FEC1-CE33-CCFC-5C35E5E734F9}"/>
              </a:ext>
            </a:extLst>
          </p:cNvPr>
          <p:cNvCxnSpPr/>
          <p:nvPr userDrawn="1"/>
        </p:nvCxnSpPr>
        <p:spPr>
          <a:xfrm>
            <a:off x="0" y="1178191"/>
            <a:ext cx="20104100" cy="0"/>
          </a:xfrm>
          <a:prstGeom prst="line">
            <a:avLst/>
          </a:prstGeom>
          <a:noFill/>
          <a:ln w="12700" cap="flat" cmpd="sng" algn="ctr">
            <a:solidFill>
              <a:sysClr val="window" lastClr="FFFFFF">
                <a:lumMod val="75000"/>
              </a:sysClr>
            </a:solidFill>
            <a:prstDash val="solid"/>
          </a:ln>
          <a:effectLst/>
        </p:spPr>
      </p:cxnSp>
      <p:sp>
        <p:nvSpPr>
          <p:cNvPr id="4" name="Titre">
            <a:extLst>
              <a:ext uri="{FF2B5EF4-FFF2-40B4-BE49-F238E27FC236}">
                <a16:creationId xmlns:a16="http://schemas.microsoft.com/office/drawing/2014/main" id="{ED37F083-09A7-DBEE-0442-3517A0A730ED}"/>
              </a:ext>
            </a:extLst>
          </p:cNvPr>
          <p:cNvSpPr>
            <a:spLocks noGrp="1"/>
          </p:cNvSpPr>
          <p:nvPr>
            <p:ph type="body" sz="quarter" idx="13"/>
          </p:nvPr>
        </p:nvSpPr>
        <p:spPr>
          <a:xfrm>
            <a:off x="710414" y="145757"/>
            <a:ext cx="19245487" cy="906851"/>
          </a:xfrm>
        </p:spPr>
        <p:txBody>
          <a:bodyPr>
            <a:normAutofit/>
          </a:bodyPr>
          <a:lstStyle>
            <a:lvl1pPr marL="0" indent="0">
              <a:buFontTx/>
              <a:buNone/>
              <a:defRPr lang="fr-FR" sz="3958" b="0" kern="1200" dirty="0" smtClean="0">
                <a:solidFill>
                  <a:srgbClr val="007CC3"/>
                </a:solidFill>
                <a:latin typeface="Gill Sans MT" panose="020B0502020104020203" pitchFamily="34" charset="0"/>
                <a:ea typeface="+mj-ea"/>
                <a:cs typeface="Calibri" panose="020F0502020204030204" pitchFamily="34" charset="0"/>
              </a:defRPr>
            </a:lvl1pPr>
          </a:lstStyle>
          <a:p>
            <a:pPr lvl="0"/>
            <a:r>
              <a:rPr lang="fr-FR" dirty="0"/>
              <a:t>Modifier les styles du texte du masque</a:t>
            </a:r>
          </a:p>
        </p:txBody>
      </p:sp>
      <p:pic>
        <p:nvPicPr>
          <p:cNvPr id="5" name="Picture 4" descr="A picture containing drawing&#10;&#10;Description automatically generated">
            <a:extLst>
              <a:ext uri="{FF2B5EF4-FFF2-40B4-BE49-F238E27FC236}">
                <a16:creationId xmlns:a16="http://schemas.microsoft.com/office/drawing/2014/main" id="{6000D57B-CAB2-5243-63DE-576808B2248F}"/>
              </a:ext>
            </a:extLst>
          </p:cNvPr>
          <p:cNvPicPr>
            <a:picLocks noChangeAspect="1"/>
          </p:cNvPicPr>
          <p:nvPr userDrawn="1"/>
        </p:nvPicPr>
        <p:blipFill>
          <a:blip r:embed="rId2"/>
          <a:stretch>
            <a:fillRect/>
          </a:stretch>
        </p:blipFill>
        <p:spPr>
          <a:xfrm>
            <a:off x="19135322" y="10267766"/>
            <a:ext cx="948006" cy="970767"/>
          </a:xfrm>
          <a:prstGeom prst="rect">
            <a:avLst/>
          </a:prstGeom>
        </p:spPr>
      </p:pic>
      <p:pic>
        <p:nvPicPr>
          <p:cNvPr id="6" name="Picture 5" descr="Logo&#10;&#10;Description automatically generated with low confidence">
            <a:extLst>
              <a:ext uri="{FF2B5EF4-FFF2-40B4-BE49-F238E27FC236}">
                <a16:creationId xmlns:a16="http://schemas.microsoft.com/office/drawing/2014/main" id="{C9BE21BA-FD1A-F390-A74F-C6A6CD2AFDF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0772" y="10131159"/>
            <a:ext cx="2543233" cy="1070835"/>
          </a:xfrm>
          <a:prstGeom prst="rect">
            <a:avLst/>
          </a:prstGeom>
        </p:spPr>
      </p:pic>
    </p:spTree>
    <p:extLst>
      <p:ext uri="{BB962C8B-B14F-4D97-AF65-F5344CB8AC3E}">
        <p14:creationId xmlns:p14="http://schemas.microsoft.com/office/powerpoint/2010/main" val="27142117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Small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5ED55E9E-BFC6-411F-90A8-B7CC917CD1B5}"/>
              </a:ext>
            </a:extLst>
          </p:cNvPr>
          <p:cNvSpPr>
            <a:spLocks noGrp="1"/>
          </p:cNvSpPr>
          <p:nvPr>
            <p:ph type="pic" idx="1" hasCustomPrompt="1"/>
          </p:nvPr>
        </p:nvSpPr>
        <p:spPr>
          <a:xfrm>
            <a:off x="11586158" y="-2"/>
            <a:ext cx="8517942" cy="11309350"/>
          </a:xfrm>
          <a:prstGeom prst="rect">
            <a:avLst/>
          </a:prstGeom>
          <a:solidFill>
            <a:schemeClr val="bg2"/>
          </a:solidFill>
          <a:ln>
            <a:noFill/>
          </a:ln>
        </p:spPr>
        <p:txBody>
          <a:bodyPr anchor="ctr">
            <a:normAutofit/>
          </a:bodyPr>
          <a:lstStyle>
            <a:lvl1pPr marL="0" indent="0" algn="ctr">
              <a:buNone/>
              <a:defRPr sz="6596" i="1">
                <a:solidFill>
                  <a:schemeClr val="bg1">
                    <a:lumMod val="75000"/>
                  </a:schemeClr>
                </a:solidFill>
                <a:latin typeface="Calibri" panose="020F0502020204030204" pitchFamily="34" charset="0"/>
                <a:cs typeface="Calibri" panose="020F0502020204030204" pitchFamily="34" charset="0"/>
              </a:defRPr>
            </a:lvl1pPr>
            <a:lvl2pPr marL="753923" indent="0">
              <a:buNone/>
              <a:defRPr sz="4617"/>
            </a:lvl2pPr>
            <a:lvl3pPr marL="1507846" indent="0">
              <a:buNone/>
              <a:defRPr sz="3958"/>
            </a:lvl3pPr>
            <a:lvl4pPr marL="2261768" indent="0">
              <a:buNone/>
              <a:defRPr sz="3298"/>
            </a:lvl4pPr>
            <a:lvl5pPr marL="3015691" indent="0">
              <a:buNone/>
              <a:defRPr sz="3298"/>
            </a:lvl5pPr>
            <a:lvl6pPr marL="3769614" indent="0">
              <a:buNone/>
              <a:defRPr sz="3298"/>
            </a:lvl6pPr>
            <a:lvl7pPr marL="4523537" indent="0">
              <a:buNone/>
              <a:defRPr sz="3298"/>
            </a:lvl7pPr>
            <a:lvl8pPr marL="5277460" indent="0">
              <a:buNone/>
              <a:defRPr sz="3298"/>
            </a:lvl8pPr>
            <a:lvl9pPr marL="6031382" indent="0">
              <a:buNone/>
              <a:defRPr sz="3298"/>
            </a:lvl9pPr>
          </a:lstStyle>
          <a:p>
            <a:r>
              <a:rPr lang="en-US" dirty="0"/>
              <a:t>Insert image here</a:t>
            </a:r>
          </a:p>
        </p:txBody>
      </p:sp>
      <p:sp>
        <p:nvSpPr>
          <p:cNvPr id="11" name="Title 1">
            <a:extLst>
              <a:ext uri="{FF2B5EF4-FFF2-40B4-BE49-F238E27FC236}">
                <a16:creationId xmlns:a16="http://schemas.microsoft.com/office/drawing/2014/main" id="{A421150D-F679-4DFA-93CF-0E5480CC490F}"/>
              </a:ext>
            </a:extLst>
          </p:cNvPr>
          <p:cNvSpPr>
            <a:spLocks noGrp="1"/>
          </p:cNvSpPr>
          <p:nvPr>
            <p:ph type="title" hasCustomPrompt="1"/>
          </p:nvPr>
        </p:nvSpPr>
        <p:spPr>
          <a:xfrm>
            <a:off x="1046606" y="2074702"/>
            <a:ext cx="9894985" cy="802848"/>
          </a:xfrm>
          <a:prstGeom prst="rect">
            <a:avLst/>
          </a:prstGeom>
        </p:spPr>
        <p:txBody>
          <a:bodyPr wrap="square">
            <a:spAutoFit/>
          </a:bodyPr>
          <a:lstStyle>
            <a:lvl1pPr>
              <a:defRPr sz="4617"/>
            </a:lvl1pPr>
          </a:lstStyle>
          <a:p>
            <a:pPr lvl="0"/>
            <a:r>
              <a:rPr lang="en-US" dirty="0"/>
              <a:t>Click to add title to this example slide</a:t>
            </a:r>
          </a:p>
        </p:txBody>
      </p:sp>
      <p:sp>
        <p:nvSpPr>
          <p:cNvPr id="13" name="Text Placeholder 3">
            <a:extLst>
              <a:ext uri="{FF2B5EF4-FFF2-40B4-BE49-F238E27FC236}">
                <a16:creationId xmlns:a16="http://schemas.microsoft.com/office/drawing/2014/main" id="{BD03799A-7C35-4CAA-BE06-C4A99AE98261}"/>
              </a:ext>
            </a:extLst>
          </p:cNvPr>
          <p:cNvSpPr>
            <a:spLocks noGrp="1"/>
          </p:cNvSpPr>
          <p:nvPr>
            <p:ph type="body" sz="half" idx="2" hasCustomPrompt="1"/>
          </p:nvPr>
        </p:nvSpPr>
        <p:spPr>
          <a:xfrm>
            <a:off x="1046588" y="3703752"/>
            <a:ext cx="9894985" cy="6299738"/>
          </a:xfrm>
          <a:prstGeom prst="rect">
            <a:avLst/>
          </a:prstGeom>
        </p:spPr>
        <p:txBody>
          <a:bodyPr>
            <a:noAutofit/>
          </a:bodyPr>
          <a:lstStyle>
            <a:lvl1pPr marL="0" indent="0">
              <a:lnSpc>
                <a:spcPts val="3958"/>
              </a:lnSpc>
              <a:buNone/>
              <a:defRPr lang="en-US" sz="2968" dirty="0"/>
            </a:lvl1pPr>
            <a:lvl2pPr marL="753923" indent="0">
              <a:buNone/>
              <a:defRPr sz="2309"/>
            </a:lvl2pPr>
            <a:lvl3pPr marL="1507846" indent="0">
              <a:buNone/>
              <a:defRPr sz="1979"/>
            </a:lvl3pPr>
            <a:lvl4pPr marL="2261768" indent="0">
              <a:buNone/>
              <a:defRPr sz="1649"/>
            </a:lvl4pPr>
            <a:lvl5pPr marL="3015691" indent="0">
              <a:buNone/>
              <a:defRPr sz="1649"/>
            </a:lvl5pPr>
            <a:lvl6pPr marL="3769614" indent="0">
              <a:buNone/>
              <a:defRPr sz="1649"/>
            </a:lvl6pPr>
            <a:lvl7pPr marL="4523537" indent="0">
              <a:buNone/>
              <a:defRPr sz="1649"/>
            </a:lvl7pPr>
            <a:lvl8pPr marL="5277460" indent="0">
              <a:buNone/>
              <a:defRPr sz="1649"/>
            </a:lvl8pPr>
            <a:lvl9pPr marL="6031382" indent="0">
              <a:buNone/>
              <a:defRPr sz="1649"/>
            </a:lvl9pPr>
          </a:lstStyle>
          <a:p>
            <a:pPr lvl="0"/>
            <a:r>
              <a:rPr lang="en-US" dirty="0"/>
              <a:t>Click to edit Master text styles </a:t>
            </a:r>
          </a:p>
        </p:txBody>
      </p:sp>
    </p:spTree>
    <p:extLst>
      <p:ext uri="{BB962C8B-B14F-4D97-AF65-F5344CB8AC3E}">
        <p14:creationId xmlns:p14="http://schemas.microsoft.com/office/powerpoint/2010/main" val="104689686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899127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5679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251483067"/>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065186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09294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13594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862116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mall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5ED55E9E-BFC6-411F-90A8-B7CC917CD1B5}"/>
              </a:ext>
            </a:extLst>
          </p:cNvPr>
          <p:cNvSpPr>
            <a:spLocks noGrp="1"/>
          </p:cNvSpPr>
          <p:nvPr>
            <p:ph type="pic" idx="1" hasCustomPrompt="1"/>
          </p:nvPr>
        </p:nvSpPr>
        <p:spPr>
          <a:xfrm>
            <a:off x="11586158" y="-2"/>
            <a:ext cx="8517942" cy="11309350"/>
          </a:xfrm>
          <a:prstGeom prst="rect">
            <a:avLst/>
          </a:prstGeom>
          <a:solidFill>
            <a:schemeClr val="bg2"/>
          </a:solidFill>
          <a:ln>
            <a:noFill/>
          </a:ln>
        </p:spPr>
        <p:txBody>
          <a:bodyPr anchor="ctr">
            <a:normAutofit/>
          </a:bodyPr>
          <a:lstStyle>
            <a:lvl1pPr marL="0" indent="0" algn="ctr">
              <a:buNone/>
              <a:defRPr sz="6596" i="1">
                <a:solidFill>
                  <a:schemeClr val="bg1">
                    <a:lumMod val="75000"/>
                  </a:schemeClr>
                </a:solidFill>
                <a:latin typeface="Calibri" panose="020F0502020204030204" pitchFamily="34" charset="0"/>
                <a:cs typeface="Calibri" panose="020F0502020204030204" pitchFamily="34" charset="0"/>
              </a:defRPr>
            </a:lvl1pPr>
            <a:lvl2pPr marL="753923" indent="0">
              <a:buNone/>
              <a:defRPr sz="4617"/>
            </a:lvl2pPr>
            <a:lvl3pPr marL="1507846" indent="0">
              <a:buNone/>
              <a:defRPr sz="3958"/>
            </a:lvl3pPr>
            <a:lvl4pPr marL="2261768" indent="0">
              <a:buNone/>
              <a:defRPr sz="3298"/>
            </a:lvl4pPr>
            <a:lvl5pPr marL="3015691" indent="0">
              <a:buNone/>
              <a:defRPr sz="3298"/>
            </a:lvl5pPr>
            <a:lvl6pPr marL="3769614" indent="0">
              <a:buNone/>
              <a:defRPr sz="3298"/>
            </a:lvl6pPr>
            <a:lvl7pPr marL="4523537" indent="0">
              <a:buNone/>
              <a:defRPr sz="3298"/>
            </a:lvl7pPr>
            <a:lvl8pPr marL="5277460" indent="0">
              <a:buNone/>
              <a:defRPr sz="3298"/>
            </a:lvl8pPr>
            <a:lvl9pPr marL="6031382" indent="0">
              <a:buNone/>
              <a:defRPr sz="3298"/>
            </a:lvl9pPr>
          </a:lstStyle>
          <a:p>
            <a:r>
              <a:rPr lang="en-US" dirty="0"/>
              <a:t>Insert image here</a:t>
            </a:r>
          </a:p>
        </p:txBody>
      </p:sp>
      <p:sp>
        <p:nvSpPr>
          <p:cNvPr id="11" name="Title 1">
            <a:extLst>
              <a:ext uri="{FF2B5EF4-FFF2-40B4-BE49-F238E27FC236}">
                <a16:creationId xmlns:a16="http://schemas.microsoft.com/office/drawing/2014/main" id="{A421150D-F679-4DFA-93CF-0E5480CC490F}"/>
              </a:ext>
            </a:extLst>
          </p:cNvPr>
          <p:cNvSpPr>
            <a:spLocks noGrp="1"/>
          </p:cNvSpPr>
          <p:nvPr>
            <p:ph type="title" hasCustomPrompt="1"/>
          </p:nvPr>
        </p:nvSpPr>
        <p:spPr>
          <a:xfrm>
            <a:off x="1046606" y="2074702"/>
            <a:ext cx="9894985" cy="802848"/>
          </a:xfrm>
          <a:prstGeom prst="rect">
            <a:avLst/>
          </a:prstGeom>
        </p:spPr>
        <p:txBody>
          <a:bodyPr wrap="square">
            <a:spAutoFit/>
          </a:bodyPr>
          <a:lstStyle>
            <a:lvl1pPr>
              <a:defRPr sz="4617"/>
            </a:lvl1pPr>
          </a:lstStyle>
          <a:p>
            <a:pPr lvl="0"/>
            <a:r>
              <a:rPr lang="en-US" dirty="0"/>
              <a:t>Click to add title to this example slide</a:t>
            </a:r>
          </a:p>
        </p:txBody>
      </p:sp>
      <p:sp>
        <p:nvSpPr>
          <p:cNvPr id="13" name="Text Placeholder 3">
            <a:extLst>
              <a:ext uri="{FF2B5EF4-FFF2-40B4-BE49-F238E27FC236}">
                <a16:creationId xmlns:a16="http://schemas.microsoft.com/office/drawing/2014/main" id="{BD03799A-7C35-4CAA-BE06-C4A99AE98261}"/>
              </a:ext>
            </a:extLst>
          </p:cNvPr>
          <p:cNvSpPr>
            <a:spLocks noGrp="1"/>
          </p:cNvSpPr>
          <p:nvPr>
            <p:ph type="body" sz="half" idx="2" hasCustomPrompt="1"/>
          </p:nvPr>
        </p:nvSpPr>
        <p:spPr>
          <a:xfrm>
            <a:off x="1046588" y="3703752"/>
            <a:ext cx="9894985" cy="6299738"/>
          </a:xfrm>
          <a:prstGeom prst="rect">
            <a:avLst/>
          </a:prstGeom>
        </p:spPr>
        <p:txBody>
          <a:bodyPr>
            <a:noAutofit/>
          </a:bodyPr>
          <a:lstStyle>
            <a:lvl1pPr marL="0" indent="0">
              <a:lnSpc>
                <a:spcPts val="3958"/>
              </a:lnSpc>
              <a:buNone/>
              <a:defRPr lang="en-US" sz="2968" dirty="0"/>
            </a:lvl1pPr>
            <a:lvl2pPr marL="753923" indent="0">
              <a:buNone/>
              <a:defRPr sz="2309"/>
            </a:lvl2pPr>
            <a:lvl3pPr marL="1507846" indent="0">
              <a:buNone/>
              <a:defRPr sz="1979"/>
            </a:lvl3pPr>
            <a:lvl4pPr marL="2261768" indent="0">
              <a:buNone/>
              <a:defRPr sz="1649"/>
            </a:lvl4pPr>
            <a:lvl5pPr marL="3015691" indent="0">
              <a:buNone/>
              <a:defRPr sz="1649"/>
            </a:lvl5pPr>
            <a:lvl6pPr marL="3769614" indent="0">
              <a:buNone/>
              <a:defRPr sz="1649"/>
            </a:lvl6pPr>
            <a:lvl7pPr marL="4523537" indent="0">
              <a:buNone/>
              <a:defRPr sz="1649"/>
            </a:lvl7pPr>
            <a:lvl8pPr marL="5277460" indent="0">
              <a:buNone/>
              <a:defRPr sz="1649"/>
            </a:lvl8pPr>
            <a:lvl9pPr marL="6031382" indent="0">
              <a:buNone/>
              <a:defRPr sz="1649"/>
            </a:lvl9pPr>
          </a:lstStyle>
          <a:p>
            <a:pPr lvl="0"/>
            <a:r>
              <a:rPr lang="en-US" dirty="0"/>
              <a:t>Click to edit Master text styles </a:t>
            </a:r>
          </a:p>
        </p:txBody>
      </p:sp>
    </p:spTree>
    <p:extLst>
      <p:ext uri="{BB962C8B-B14F-4D97-AF65-F5344CB8AC3E}">
        <p14:creationId xmlns:p14="http://schemas.microsoft.com/office/powerpoint/2010/main" val="201749200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Medium image">
    <p:spTree>
      <p:nvGrpSpPr>
        <p:cNvPr id="1" name=""/>
        <p:cNvGrpSpPr/>
        <p:nvPr/>
      </p:nvGrpSpPr>
      <p:grpSpPr>
        <a:xfrm>
          <a:off x="0" y="0"/>
          <a:ext cx="0" cy="0"/>
          <a:chOff x="0" y="0"/>
          <a:chExt cx="0" cy="0"/>
        </a:xfrm>
      </p:grpSpPr>
      <p:sp>
        <p:nvSpPr>
          <p:cNvPr id="9" name="Picture Placeholder 2">
            <a:extLst>
              <a:ext uri="{FF2B5EF4-FFF2-40B4-BE49-F238E27FC236}">
                <a16:creationId xmlns:a16="http://schemas.microsoft.com/office/drawing/2014/main" id="{E364E913-4A6A-4F3B-B209-831A75170B72}"/>
              </a:ext>
            </a:extLst>
          </p:cNvPr>
          <p:cNvSpPr>
            <a:spLocks noGrp="1"/>
          </p:cNvSpPr>
          <p:nvPr>
            <p:ph type="pic" idx="1" hasCustomPrompt="1"/>
          </p:nvPr>
        </p:nvSpPr>
        <p:spPr>
          <a:xfrm>
            <a:off x="10052051" y="0"/>
            <a:ext cx="10046693" cy="11309350"/>
          </a:xfrm>
          <a:prstGeom prst="rect">
            <a:avLst/>
          </a:prstGeom>
          <a:solidFill>
            <a:schemeClr val="bg2"/>
          </a:solidFill>
          <a:ln>
            <a:noFill/>
          </a:ln>
        </p:spPr>
        <p:txBody>
          <a:bodyPr anchor="ctr">
            <a:normAutofit/>
          </a:bodyPr>
          <a:lstStyle>
            <a:lvl1pPr marL="0" indent="0" algn="ctr">
              <a:buNone/>
              <a:defRPr sz="6596" i="1">
                <a:solidFill>
                  <a:schemeClr val="bg1">
                    <a:lumMod val="75000"/>
                  </a:schemeClr>
                </a:solidFill>
                <a:latin typeface="Calibri" panose="020F0502020204030204" pitchFamily="34" charset="0"/>
                <a:cs typeface="Calibri" panose="020F0502020204030204" pitchFamily="34" charset="0"/>
              </a:defRPr>
            </a:lvl1pPr>
            <a:lvl2pPr marL="753923" indent="0">
              <a:buNone/>
              <a:defRPr sz="4617"/>
            </a:lvl2pPr>
            <a:lvl3pPr marL="1507846" indent="0">
              <a:buNone/>
              <a:defRPr sz="3958"/>
            </a:lvl3pPr>
            <a:lvl4pPr marL="2261768" indent="0">
              <a:buNone/>
              <a:defRPr sz="3298"/>
            </a:lvl4pPr>
            <a:lvl5pPr marL="3015691" indent="0">
              <a:buNone/>
              <a:defRPr sz="3298"/>
            </a:lvl5pPr>
            <a:lvl6pPr marL="3769614" indent="0">
              <a:buNone/>
              <a:defRPr sz="3298"/>
            </a:lvl6pPr>
            <a:lvl7pPr marL="4523537" indent="0">
              <a:buNone/>
              <a:defRPr sz="3298"/>
            </a:lvl7pPr>
            <a:lvl8pPr marL="5277460" indent="0">
              <a:buNone/>
              <a:defRPr sz="3298"/>
            </a:lvl8pPr>
            <a:lvl9pPr marL="6031382" indent="0">
              <a:buNone/>
              <a:defRPr sz="3298"/>
            </a:lvl9pPr>
          </a:lstStyle>
          <a:p>
            <a:r>
              <a:rPr lang="en-US" dirty="0"/>
              <a:t>Insert image here</a:t>
            </a:r>
          </a:p>
        </p:txBody>
      </p:sp>
      <p:sp>
        <p:nvSpPr>
          <p:cNvPr id="8" name="Title 1">
            <a:extLst>
              <a:ext uri="{FF2B5EF4-FFF2-40B4-BE49-F238E27FC236}">
                <a16:creationId xmlns:a16="http://schemas.microsoft.com/office/drawing/2014/main" id="{E30453B6-BE94-4D10-99CD-4F6557992EA0}"/>
              </a:ext>
            </a:extLst>
          </p:cNvPr>
          <p:cNvSpPr>
            <a:spLocks noGrp="1"/>
          </p:cNvSpPr>
          <p:nvPr>
            <p:ph type="title" hasCustomPrompt="1"/>
          </p:nvPr>
        </p:nvSpPr>
        <p:spPr>
          <a:xfrm>
            <a:off x="1042351" y="2074702"/>
            <a:ext cx="8274849" cy="1513363"/>
          </a:xfrm>
          <a:prstGeom prst="rect">
            <a:avLst/>
          </a:prstGeom>
        </p:spPr>
        <p:txBody>
          <a:bodyPr wrap="square">
            <a:spAutoFit/>
          </a:bodyPr>
          <a:lstStyle>
            <a:lvl1pPr>
              <a:defRPr sz="4617"/>
            </a:lvl1pPr>
          </a:lstStyle>
          <a:p>
            <a:pPr lvl="0"/>
            <a:r>
              <a:rPr lang="en-US" dirty="0"/>
              <a:t>Click to add title to this example slide</a:t>
            </a:r>
          </a:p>
        </p:txBody>
      </p:sp>
      <p:sp>
        <p:nvSpPr>
          <p:cNvPr id="14" name="Text Placeholder 3">
            <a:extLst>
              <a:ext uri="{FF2B5EF4-FFF2-40B4-BE49-F238E27FC236}">
                <a16:creationId xmlns:a16="http://schemas.microsoft.com/office/drawing/2014/main" id="{A8F2FE0A-3A4C-445D-8290-44FCEA3F5955}"/>
              </a:ext>
            </a:extLst>
          </p:cNvPr>
          <p:cNvSpPr>
            <a:spLocks noGrp="1"/>
          </p:cNvSpPr>
          <p:nvPr>
            <p:ph type="body" sz="quarter" idx="10"/>
          </p:nvPr>
        </p:nvSpPr>
        <p:spPr>
          <a:xfrm>
            <a:off x="1015881" y="516773"/>
            <a:ext cx="7510243" cy="509239"/>
          </a:xfrm>
          <a:prstGeom prst="rect">
            <a:avLst/>
          </a:prstGeom>
        </p:spPr>
        <p:txBody>
          <a:bodyPr anchor="ctr">
            <a:noAutofit/>
          </a:bodyPr>
          <a:lstStyle>
            <a:lvl1pPr marL="150785" indent="0">
              <a:buNone/>
              <a:defRPr lang="en-US" sz="2638" dirty="0">
                <a:solidFill>
                  <a:schemeClr val="accent2"/>
                </a:solidFill>
              </a:defRPr>
            </a:lvl1pPr>
          </a:lstStyle>
          <a:p>
            <a:pPr lvl="0"/>
            <a:endParaRPr lang="en-US" dirty="0"/>
          </a:p>
        </p:txBody>
      </p:sp>
      <p:sp>
        <p:nvSpPr>
          <p:cNvPr id="15" name="Text Placeholder 3">
            <a:extLst>
              <a:ext uri="{FF2B5EF4-FFF2-40B4-BE49-F238E27FC236}">
                <a16:creationId xmlns:a16="http://schemas.microsoft.com/office/drawing/2014/main" id="{C9AD2564-EF06-46B2-95AF-0FC81EEDCC98}"/>
              </a:ext>
            </a:extLst>
          </p:cNvPr>
          <p:cNvSpPr>
            <a:spLocks noGrp="1"/>
          </p:cNvSpPr>
          <p:nvPr>
            <p:ph type="body" sz="half" idx="2" hasCustomPrompt="1"/>
          </p:nvPr>
        </p:nvSpPr>
        <p:spPr>
          <a:xfrm>
            <a:off x="1042350" y="3703434"/>
            <a:ext cx="8274851" cy="6465934"/>
          </a:xfrm>
          <a:prstGeom prst="rect">
            <a:avLst/>
          </a:prstGeom>
        </p:spPr>
        <p:txBody>
          <a:bodyPr>
            <a:noAutofit/>
          </a:bodyPr>
          <a:lstStyle>
            <a:lvl1pPr marL="0" indent="0">
              <a:lnSpc>
                <a:spcPts val="3958"/>
              </a:lnSpc>
              <a:buNone/>
              <a:defRPr lang="en-US" sz="2968" dirty="0"/>
            </a:lvl1pPr>
            <a:lvl2pPr marL="753923" indent="0">
              <a:buNone/>
              <a:defRPr sz="2309"/>
            </a:lvl2pPr>
            <a:lvl3pPr marL="1507846" indent="0">
              <a:buNone/>
              <a:defRPr sz="1979"/>
            </a:lvl3pPr>
            <a:lvl4pPr marL="2261768" indent="0">
              <a:buNone/>
              <a:defRPr sz="1649"/>
            </a:lvl4pPr>
            <a:lvl5pPr marL="3015691" indent="0">
              <a:buNone/>
              <a:defRPr sz="1649"/>
            </a:lvl5pPr>
            <a:lvl6pPr marL="3769614" indent="0">
              <a:buNone/>
              <a:defRPr sz="1649"/>
            </a:lvl6pPr>
            <a:lvl7pPr marL="4523537" indent="0">
              <a:buNone/>
              <a:defRPr sz="1649"/>
            </a:lvl7pPr>
            <a:lvl8pPr marL="5277460" indent="0">
              <a:buNone/>
              <a:defRPr sz="1649"/>
            </a:lvl8pPr>
            <a:lvl9pPr marL="6031382" indent="0">
              <a:buNone/>
              <a:defRPr sz="1649"/>
            </a:lvl9pPr>
          </a:lstStyle>
          <a:p>
            <a:pPr lvl="0"/>
            <a:r>
              <a:rPr lang="en-US" dirty="0"/>
              <a:t>Click to edit Master text styles </a:t>
            </a:r>
          </a:p>
        </p:txBody>
      </p:sp>
    </p:spTree>
    <p:extLst>
      <p:ext uri="{BB962C8B-B14F-4D97-AF65-F5344CB8AC3E}">
        <p14:creationId xmlns:p14="http://schemas.microsoft.com/office/powerpoint/2010/main" val="277801348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Large image">
    <p:bg>
      <p:bgPr>
        <a:solidFill>
          <a:schemeClr val="bg1"/>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CB99501-2A5A-45F8-BACF-23701FE68337}"/>
              </a:ext>
            </a:extLst>
          </p:cNvPr>
          <p:cNvSpPr>
            <a:spLocks noGrp="1"/>
          </p:cNvSpPr>
          <p:nvPr>
            <p:ph type="pic" idx="1" hasCustomPrompt="1"/>
          </p:nvPr>
        </p:nvSpPr>
        <p:spPr>
          <a:xfrm>
            <a:off x="8565188" y="1"/>
            <a:ext cx="11538912" cy="11309348"/>
          </a:xfrm>
          <a:prstGeom prst="rect">
            <a:avLst/>
          </a:prstGeom>
          <a:solidFill>
            <a:srgbClr val="F5FAFC"/>
          </a:solidFill>
        </p:spPr>
        <p:txBody>
          <a:bodyPr anchor="ctr">
            <a:normAutofit/>
          </a:bodyPr>
          <a:lstStyle>
            <a:lvl1pPr marL="0" indent="0" algn="ctr">
              <a:buNone/>
              <a:defRPr sz="6596" i="1">
                <a:solidFill>
                  <a:schemeClr val="bg1">
                    <a:lumMod val="75000"/>
                  </a:schemeClr>
                </a:solidFill>
                <a:latin typeface="Calibri" panose="020F0502020204030204" pitchFamily="34" charset="0"/>
                <a:cs typeface="Calibri" panose="020F0502020204030204" pitchFamily="34" charset="0"/>
              </a:defRPr>
            </a:lvl1pPr>
            <a:lvl2pPr marL="753923" indent="0">
              <a:buNone/>
              <a:defRPr sz="4617"/>
            </a:lvl2pPr>
            <a:lvl3pPr marL="1507846" indent="0">
              <a:buNone/>
              <a:defRPr sz="3958"/>
            </a:lvl3pPr>
            <a:lvl4pPr marL="2261768" indent="0">
              <a:buNone/>
              <a:defRPr sz="3298"/>
            </a:lvl4pPr>
            <a:lvl5pPr marL="3015691" indent="0">
              <a:buNone/>
              <a:defRPr sz="3298"/>
            </a:lvl5pPr>
            <a:lvl6pPr marL="3769614" indent="0">
              <a:buNone/>
              <a:defRPr sz="3298"/>
            </a:lvl6pPr>
            <a:lvl7pPr marL="4523537" indent="0">
              <a:buNone/>
              <a:defRPr sz="3298"/>
            </a:lvl7pPr>
            <a:lvl8pPr marL="5277460" indent="0">
              <a:buNone/>
              <a:defRPr sz="3298"/>
            </a:lvl8pPr>
            <a:lvl9pPr marL="6031382" indent="0">
              <a:buNone/>
              <a:defRPr sz="3298"/>
            </a:lvl9pPr>
          </a:lstStyle>
          <a:p>
            <a:r>
              <a:rPr lang="en-US" dirty="0"/>
              <a:t>Insert picture here</a:t>
            </a:r>
          </a:p>
        </p:txBody>
      </p:sp>
      <p:sp>
        <p:nvSpPr>
          <p:cNvPr id="4" name="Text Placeholder 3">
            <a:extLst>
              <a:ext uri="{FF2B5EF4-FFF2-40B4-BE49-F238E27FC236}">
                <a16:creationId xmlns:a16="http://schemas.microsoft.com/office/drawing/2014/main" id="{4CE260B5-3078-4CFA-A43A-D57EA4E988F4}"/>
              </a:ext>
            </a:extLst>
          </p:cNvPr>
          <p:cNvSpPr>
            <a:spLocks noGrp="1"/>
          </p:cNvSpPr>
          <p:nvPr>
            <p:ph type="body" sz="half" idx="2" hasCustomPrompt="1"/>
          </p:nvPr>
        </p:nvSpPr>
        <p:spPr>
          <a:xfrm>
            <a:off x="1049023" y="3756426"/>
            <a:ext cx="7050860" cy="6492075"/>
          </a:xfrm>
          <a:prstGeom prst="rect">
            <a:avLst/>
          </a:prstGeom>
        </p:spPr>
        <p:txBody>
          <a:bodyPr/>
          <a:lstStyle>
            <a:lvl1pPr marL="471202" indent="-471202">
              <a:buFont typeface="Arial" panose="020B0604020202020204" pitchFamily="34" charset="0"/>
              <a:buChar char="•"/>
              <a:defRPr sz="2968"/>
            </a:lvl1pPr>
            <a:lvl2pPr marL="753923" indent="0">
              <a:buFont typeface="Arial" panose="020B0604020202020204" pitchFamily="34" charset="0"/>
              <a:buNone/>
              <a:defRPr sz="2309"/>
            </a:lvl2pPr>
            <a:lvl3pPr marL="1507846" indent="0">
              <a:buNone/>
              <a:defRPr sz="1979"/>
            </a:lvl3pPr>
            <a:lvl4pPr marL="2261768" indent="0">
              <a:buNone/>
              <a:defRPr sz="1649"/>
            </a:lvl4pPr>
            <a:lvl5pPr marL="3015691" indent="0">
              <a:buNone/>
              <a:defRPr sz="1649"/>
            </a:lvl5pPr>
            <a:lvl6pPr marL="3769614" indent="0">
              <a:buNone/>
              <a:defRPr sz="1649"/>
            </a:lvl6pPr>
            <a:lvl7pPr marL="4523537" indent="0">
              <a:buNone/>
              <a:defRPr sz="1649"/>
            </a:lvl7pPr>
            <a:lvl8pPr marL="5277460" indent="0">
              <a:buNone/>
              <a:defRPr sz="1649"/>
            </a:lvl8pPr>
            <a:lvl9pPr marL="6031382" indent="0">
              <a:buNone/>
              <a:defRPr sz="1649"/>
            </a:lvl9pPr>
          </a:lstStyle>
          <a:p>
            <a:pPr lvl="0"/>
            <a:r>
              <a:rPr lang="en-US" dirty="0"/>
              <a:t>Click to edit Master text styles				</a:t>
            </a:r>
          </a:p>
        </p:txBody>
      </p:sp>
      <p:sp>
        <p:nvSpPr>
          <p:cNvPr id="9" name="Title 1">
            <a:extLst>
              <a:ext uri="{FF2B5EF4-FFF2-40B4-BE49-F238E27FC236}">
                <a16:creationId xmlns:a16="http://schemas.microsoft.com/office/drawing/2014/main" id="{6147FA91-C242-46DD-BE23-48F41CC2970C}"/>
              </a:ext>
            </a:extLst>
          </p:cNvPr>
          <p:cNvSpPr>
            <a:spLocks noGrp="1"/>
          </p:cNvSpPr>
          <p:nvPr>
            <p:ph type="title" hasCustomPrompt="1"/>
          </p:nvPr>
        </p:nvSpPr>
        <p:spPr>
          <a:xfrm>
            <a:off x="1049023" y="2094966"/>
            <a:ext cx="7017719" cy="1539422"/>
          </a:xfrm>
          <a:prstGeom prst="rect">
            <a:avLst/>
          </a:prstGeom>
        </p:spPr>
        <p:txBody>
          <a:bodyPr anchor="t">
            <a:noAutofit/>
          </a:bodyPr>
          <a:lstStyle>
            <a:lvl1pPr>
              <a:defRPr sz="4617"/>
            </a:lvl1pPr>
          </a:lstStyle>
          <a:p>
            <a:pPr lvl="0"/>
            <a:r>
              <a:rPr lang="en-US" dirty="0"/>
              <a:t>Click to add title to this example slide</a:t>
            </a:r>
          </a:p>
        </p:txBody>
      </p:sp>
      <p:sp>
        <p:nvSpPr>
          <p:cNvPr id="5" name="Text Placeholder 3">
            <a:extLst>
              <a:ext uri="{FF2B5EF4-FFF2-40B4-BE49-F238E27FC236}">
                <a16:creationId xmlns:a16="http://schemas.microsoft.com/office/drawing/2014/main" id="{AE0EDAE3-6D77-59BD-FF37-E9D753D8BC14}"/>
              </a:ext>
            </a:extLst>
          </p:cNvPr>
          <p:cNvSpPr>
            <a:spLocks noGrp="1"/>
          </p:cNvSpPr>
          <p:nvPr>
            <p:ph type="body" sz="quarter" idx="10"/>
          </p:nvPr>
        </p:nvSpPr>
        <p:spPr>
          <a:xfrm>
            <a:off x="1015880" y="516773"/>
            <a:ext cx="7050860" cy="509239"/>
          </a:xfrm>
          <a:prstGeom prst="rect">
            <a:avLst/>
          </a:prstGeom>
        </p:spPr>
        <p:txBody>
          <a:bodyPr anchor="ctr">
            <a:noAutofit/>
          </a:bodyPr>
          <a:lstStyle>
            <a:lvl1pPr marL="150785" indent="0">
              <a:buNone/>
              <a:defRPr lang="en-US" sz="2638" dirty="0">
                <a:solidFill>
                  <a:schemeClr val="accent2"/>
                </a:solidFill>
              </a:defRPr>
            </a:lvl1pPr>
          </a:lstStyle>
          <a:p>
            <a:pPr lvl="0"/>
            <a:endParaRPr lang="en-US" dirty="0"/>
          </a:p>
        </p:txBody>
      </p:sp>
    </p:spTree>
    <p:extLst>
      <p:ext uri="{BB962C8B-B14F-4D97-AF65-F5344CB8AC3E}">
        <p14:creationId xmlns:p14="http://schemas.microsoft.com/office/powerpoint/2010/main" val="411687939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light blue bg) ">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230150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65766702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wo Column Body Text (White bg)">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20EB37B9-0614-41D6-8AFE-EB91B451A9F5}"/>
              </a:ext>
            </a:extLst>
          </p:cNvPr>
          <p:cNvCxnSpPr/>
          <p:nvPr userDrawn="1"/>
        </p:nvCxnSpPr>
        <p:spPr>
          <a:xfrm>
            <a:off x="1013752" y="585111"/>
            <a:ext cx="0" cy="617098"/>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9" name="Text Placeholder 3">
            <a:extLst>
              <a:ext uri="{FF2B5EF4-FFF2-40B4-BE49-F238E27FC236}">
                <a16:creationId xmlns:a16="http://schemas.microsoft.com/office/drawing/2014/main" id="{CFE8CDBB-5A4D-4444-85CC-7578EF050F69}"/>
              </a:ext>
            </a:extLst>
          </p:cNvPr>
          <p:cNvSpPr>
            <a:spLocks noGrp="1"/>
          </p:cNvSpPr>
          <p:nvPr>
            <p:ph type="body" sz="quarter" idx="12"/>
          </p:nvPr>
        </p:nvSpPr>
        <p:spPr>
          <a:xfrm>
            <a:off x="1013751" y="585520"/>
            <a:ext cx="13330791" cy="617098"/>
          </a:xfrm>
          <a:prstGeom prst="rect">
            <a:avLst/>
          </a:prstGeom>
        </p:spPr>
        <p:txBody>
          <a:bodyPr anchor="ctr">
            <a:noAutofit/>
          </a:bodyPr>
          <a:lstStyle>
            <a:lvl1pPr marL="150785" indent="0">
              <a:lnSpc>
                <a:spcPct val="100000"/>
              </a:lnSpc>
              <a:spcBef>
                <a:spcPts val="0"/>
              </a:spcBef>
              <a:buNone/>
              <a:defRPr lang="en-US" sz="5277" dirty="0">
                <a:solidFill>
                  <a:schemeClr val="accent2"/>
                </a:solidFill>
                <a:latin typeface="Arial" panose="020B0604020202020204" pitchFamily="34" charset="0"/>
              </a:defRPr>
            </a:lvl1pPr>
          </a:lstStyle>
          <a:p>
            <a:pPr lvl="0"/>
            <a:r>
              <a:rPr lang="en-US" dirty="0"/>
              <a:t>Click to edit Master text styles</a:t>
            </a:r>
          </a:p>
        </p:txBody>
      </p:sp>
      <p:sp>
        <p:nvSpPr>
          <p:cNvPr id="3" name="Text Placeholder 2">
            <a:extLst>
              <a:ext uri="{FF2B5EF4-FFF2-40B4-BE49-F238E27FC236}">
                <a16:creationId xmlns:a16="http://schemas.microsoft.com/office/drawing/2014/main" id="{A78F5977-859D-5931-640D-746C2D37562F}"/>
              </a:ext>
            </a:extLst>
          </p:cNvPr>
          <p:cNvSpPr>
            <a:spLocks noGrp="1"/>
          </p:cNvSpPr>
          <p:nvPr>
            <p:ph type="body" sz="quarter" idx="13"/>
          </p:nvPr>
        </p:nvSpPr>
        <p:spPr>
          <a:xfrm>
            <a:off x="1013059" y="1968665"/>
            <a:ext cx="18656499" cy="7840627"/>
          </a:xfrm>
          <a:prstGeom prst="rect">
            <a:avLst/>
          </a:prstGeom>
        </p:spPr>
        <p:txBody>
          <a:bodyPr/>
          <a:lstStyle>
            <a:lvl1pPr marL="621986" indent="-471202">
              <a:buFont typeface="Arial" panose="020B0604020202020204" pitchFamily="34" charset="0"/>
              <a:buChar char="•"/>
              <a:defRPr sz="4617">
                <a:solidFill>
                  <a:schemeClr val="tx1"/>
                </a:solidFill>
                <a:latin typeface="Arial" panose="020B0604020202020204" pitchFamily="34" charset="0"/>
              </a:defRPr>
            </a:lvl1pPr>
            <a:lvl2pPr>
              <a:defRPr sz="4617">
                <a:solidFill>
                  <a:schemeClr val="tx1"/>
                </a:solidFill>
                <a:latin typeface="Arial" panose="020B0604020202020204" pitchFamily="34" charset="0"/>
              </a:defRPr>
            </a:lvl2pPr>
            <a:lvl3pPr>
              <a:defRPr sz="4617">
                <a:solidFill>
                  <a:schemeClr val="tx1"/>
                </a:solidFill>
                <a:latin typeface="Arial" panose="020B0604020202020204" pitchFamily="34" charset="0"/>
              </a:defRPr>
            </a:lvl3pPr>
            <a:lvl4pPr>
              <a:defRPr sz="4617">
                <a:solidFill>
                  <a:schemeClr val="tx1"/>
                </a:solidFill>
                <a:latin typeface="Arial" panose="020B0604020202020204" pitchFamily="34" charset="0"/>
              </a:defRPr>
            </a:lvl4pPr>
            <a:lvl5pPr>
              <a:defRPr sz="4617">
                <a:solidFill>
                  <a:schemeClr val="tx1"/>
                </a:solidFill>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r-FR" dirty="0"/>
          </a:p>
        </p:txBody>
      </p:sp>
    </p:spTree>
    <p:extLst>
      <p:ext uri="{BB962C8B-B14F-4D97-AF65-F5344CB8AC3E}">
        <p14:creationId xmlns:p14="http://schemas.microsoft.com/office/powerpoint/2010/main" val="1508678088"/>
      </p:ext>
    </p:extLst>
  </p:cSld>
  <p:clrMapOvr>
    <a:masterClrMapping/>
  </p:clrMapOvr>
  <p:extLst>
    <p:ext uri="{DCECCB84-F9BA-43D5-87BE-67443E8EF086}">
      <p15:sldGuideLst xmlns:p15="http://schemas.microsoft.com/office/powerpoint/2012/main">
        <p15:guide id="1" orient="horz" pos="2160">
          <p15:clr>
            <a:srgbClr val="FBAE40"/>
          </p15:clr>
        </p15:guide>
        <p15:guide id="2" pos="393">
          <p15:clr>
            <a:srgbClr val="FBAE40"/>
          </p15:clr>
        </p15:guide>
        <p15:guide id="3" pos="7287">
          <p15:clr>
            <a:srgbClr val="FBAE40"/>
          </p15:clr>
        </p15:guide>
        <p15:guide id="4" orient="horz" pos="346">
          <p15:clr>
            <a:srgbClr val="FBAE40"/>
          </p15:clr>
        </p15:guide>
        <p15:guide id="5" orient="horz" pos="3974">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942013-BD5E-15B3-7532-6D1470422166}"/>
              </a:ext>
            </a:extLst>
          </p:cNvPr>
          <p:cNvSpPr>
            <a:spLocks noGrp="1"/>
          </p:cNvSpPr>
          <p:nvPr>
            <p:ph type="title"/>
          </p:nvPr>
        </p:nvSpPr>
        <p:spPr>
          <a:xfrm>
            <a:off x="1371600" y="2819400"/>
            <a:ext cx="17340263" cy="4703763"/>
          </a:xfrm>
          <a:prstGeom prst="rect">
            <a:avLst/>
          </a:prstGeo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40DCFD4F-4EB2-69EF-F4F4-7585040A4304}"/>
              </a:ext>
            </a:extLst>
          </p:cNvPr>
          <p:cNvSpPr>
            <a:spLocks noGrp="1"/>
          </p:cNvSpPr>
          <p:nvPr>
            <p:ph type="body" idx="1"/>
          </p:nvPr>
        </p:nvSpPr>
        <p:spPr>
          <a:xfrm>
            <a:off x="1371600" y="7567613"/>
            <a:ext cx="17340263" cy="2474912"/>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05AF60E-471B-87FD-4155-BA3B93A46DDF}"/>
              </a:ext>
            </a:extLst>
          </p:cNvPr>
          <p:cNvSpPr>
            <a:spLocks noGrp="1"/>
          </p:cNvSpPr>
          <p:nvPr>
            <p:ph type="dt" sz="half" idx="10"/>
          </p:nvPr>
        </p:nvSpPr>
        <p:spPr>
          <a:xfrm>
            <a:off x="1382713" y="10482263"/>
            <a:ext cx="4522787" cy="601662"/>
          </a:xfrm>
          <a:prstGeom prst="rect">
            <a:avLst/>
          </a:prstGeom>
        </p:spPr>
        <p:txBody>
          <a:bodyPr/>
          <a:lstStyle/>
          <a:p>
            <a:fld id="{06F34DAD-CF63-4D90-90C6-E2B3043945D9}" type="datetimeFigureOut">
              <a:rPr lang="en-GB" smtClean="0"/>
              <a:t>01/10/2024</a:t>
            </a:fld>
            <a:endParaRPr lang="en-GB"/>
          </a:p>
        </p:txBody>
      </p:sp>
      <p:sp>
        <p:nvSpPr>
          <p:cNvPr id="5" name="Footer Placeholder 4">
            <a:extLst>
              <a:ext uri="{FF2B5EF4-FFF2-40B4-BE49-F238E27FC236}">
                <a16:creationId xmlns:a16="http://schemas.microsoft.com/office/drawing/2014/main" id="{E5FB4F39-BAE4-1BAC-4B2F-5687E3E88BBE}"/>
              </a:ext>
            </a:extLst>
          </p:cNvPr>
          <p:cNvSpPr>
            <a:spLocks noGrp="1"/>
          </p:cNvSpPr>
          <p:nvPr>
            <p:ph type="ftr" sz="quarter" idx="11"/>
          </p:nvPr>
        </p:nvSpPr>
        <p:spPr>
          <a:xfrm>
            <a:off x="6659563" y="10482263"/>
            <a:ext cx="6784975" cy="601662"/>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id="{90F77FF7-98BE-7A5A-87E8-D124C999C850}"/>
              </a:ext>
            </a:extLst>
          </p:cNvPr>
          <p:cNvSpPr>
            <a:spLocks noGrp="1"/>
          </p:cNvSpPr>
          <p:nvPr>
            <p:ph type="sldNum" sz="quarter" idx="12"/>
          </p:nvPr>
        </p:nvSpPr>
        <p:spPr>
          <a:xfrm>
            <a:off x="14198600" y="10482263"/>
            <a:ext cx="4522788" cy="601662"/>
          </a:xfrm>
          <a:prstGeom prst="rect">
            <a:avLst/>
          </a:prstGeom>
        </p:spPr>
        <p:txBody>
          <a:bodyPr/>
          <a:lstStyle/>
          <a:p>
            <a:fld id="{A581776E-297D-4F3C-B894-38931909C68E}" type="slidenum">
              <a:rPr lang="en-GB" smtClean="0"/>
              <a:t>‹#›</a:t>
            </a:fld>
            <a:endParaRPr lang="en-GB"/>
          </a:p>
        </p:txBody>
      </p:sp>
    </p:spTree>
    <p:extLst>
      <p:ext uri="{BB962C8B-B14F-4D97-AF65-F5344CB8AC3E}">
        <p14:creationId xmlns:p14="http://schemas.microsoft.com/office/powerpoint/2010/main" val="37679142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2F9384-DC8B-B179-8500-90C53D309BFE}"/>
              </a:ext>
            </a:extLst>
          </p:cNvPr>
          <p:cNvSpPr>
            <a:spLocks noGrp="1"/>
          </p:cNvSpPr>
          <p:nvPr>
            <p:ph type="title"/>
          </p:nvPr>
        </p:nvSpPr>
        <p:spPr>
          <a:xfrm>
            <a:off x="1382713" y="601663"/>
            <a:ext cx="17338675" cy="2185987"/>
          </a:xfrm>
          <a:prstGeom prst="rect">
            <a:avLst/>
          </a:prstGeo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A72CCA8-13A7-F517-7D54-6F9DED08ACC4}"/>
              </a:ext>
            </a:extLst>
          </p:cNvPr>
          <p:cNvSpPr>
            <a:spLocks noGrp="1"/>
          </p:cNvSpPr>
          <p:nvPr>
            <p:ph sz="half" idx="1"/>
          </p:nvPr>
        </p:nvSpPr>
        <p:spPr>
          <a:xfrm>
            <a:off x="1382713" y="3009900"/>
            <a:ext cx="8593137" cy="71770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8D0F653A-4FED-0800-9FC9-D131CD3A7F47}"/>
              </a:ext>
            </a:extLst>
          </p:cNvPr>
          <p:cNvSpPr>
            <a:spLocks noGrp="1"/>
          </p:cNvSpPr>
          <p:nvPr>
            <p:ph sz="half" idx="2"/>
          </p:nvPr>
        </p:nvSpPr>
        <p:spPr>
          <a:xfrm>
            <a:off x="10128250" y="3009900"/>
            <a:ext cx="8593138" cy="71770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05697888-8FA3-1423-3AE3-47E8F9C89685}"/>
              </a:ext>
            </a:extLst>
          </p:cNvPr>
          <p:cNvSpPr>
            <a:spLocks noGrp="1"/>
          </p:cNvSpPr>
          <p:nvPr>
            <p:ph type="dt" sz="half" idx="10"/>
          </p:nvPr>
        </p:nvSpPr>
        <p:spPr>
          <a:xfrm>
            <a:off x="1382713" y="10482263"/>
            <a:ext cx="4522787" cy="601662"/>
          </a:xfrm>
          <a:prstGeom prst="rect">
            <a:avLst/>
          </a:prstGeom>
        </p:spPr>
        <p:txBody>
          <a:bodyPr/>
          <a:lstStyle/>
          <a:p>
            <a:fld id="{06F34DAD-CF63-4D90-90C6-E2B3043945D9}" type="datetimeFigureOut">
              <a:rPr lang="en-GB" smtClean="0"/>
              <a:t>01/10/2024</a:t>
            </a:fld>
            <a:endParaRPr lang="en-GB"/>
          </a:p>
        </p:txBody>
      </p:sp>
      <p:sp>
        <p:nvSpPr>
          <p:cNvPr id="6" name="Footer Placeholder 5">
            <a:extLst>
              <a:ext uri="{FF2B5EF4-FFF2-40B4-BE49-F238E27FC236}">
                <a16:creationId xmlns:a16="http://schemas.microsoft.com/office/drawing/2014/main" id="{13AD2CAB-BFDE-06B2-3859-F4681088B8D7}"/>
              </a:ext>
            </a:extLst>
          </p:cNvPr>
          <p:cNvSpPr>
            <a:spLocks noGrp="1"/>
          </p:cNvSpPr>
          <p:nvPr>
            <p:ph type="ftr" sz="quarter" idx="11"/>
          </p:nvPr>
        </p:nvSpPr>
        <p:spPr>
          <a:xfrm>
            <a:off x="6659563" y="10482263"/>
            <a:ext cx="6784975" cy="601662"/>
          </a:xfrm>
          <a:prstGeom prst="rect">
            <a:avLst/>
          </a:prstGeom>
        </p:spPr>
        <p:txBody>
          <a:bodyPr/>
          <a:lstStyle/>
          <a:p>
            <a:endParaRPr lang="en-GB"/>
          </a:p>
        </p:txBody>
      </p:sp>
      <p:sp>
        <p:nvSpPr>
          <p:cNvPr id="7" name="Slide Number Placeholder 6">
            <a:extLst>
              <a:ext uri="{FF2B5EF4-FFF2-40B4-BE49-F238E27FC236}">
                <a16:creationId xmlns:a16="http://schemas.microsoft.com/office/drawing/2014/main" id="{A091C75E-5335-8E25-60D8-317EEB6513E9}"/>
              </a:ext>
            </a:extLst>
          </p:cNvPr>
          <p:cNvSpPr>
            <a:spLocks noGrp="1"/>
          </p:cNvSpPr>
          <p:nvPr>
            <p:ph type="sldNum" sz="quarter" idx="12"/>
          </p:nvPr>
        </p:nvSpPr>
        <p:spPr>
          <a:xfrm>
            <a:off x="14198600" y="10482263"/>
            <a:ext cx="4522788" cy="601662"/>
          </a:xfrm>
          <a:prstGeom prst="rect">
            <a:avLst/>
          </a:prstGeom>
        </p:spPr>
        <p:txBody>
          <a:bodyPr/>
          <a:lstStyle/>
          <a:p>
            <a:fld id="{A581776E-297D-4F3C-B894-38931909C68E}" type="slidenum">
              <a:rPr lang="en-GB" smtClean="0"/>
              <a:t>‹#›</a:t>
            </a:fld>
            <a:endParaRPr lang="en-GB"/>
          </a:p>
        </p:txBody>
      </p:sp>
    </p:spTree>
    <p:extLst>
      <p:ext uri="{BB962C8B-B14F-4D97-AF65-F5344CB8AC3E}">
        <p14:creationId xmlns:p14="http://schemas.microsoft.com/office/powerpoint/2010/main" val="10326252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5AE15-43E2-D10B-F131-9E765A07DA4F}"/>
              </a:ext>
            </a:extLst>
          </p:cNvPr>
          <p:cNvSpPr>
            <a:spLocks noGrp="1"/>
          </p:cNvSpPr>
          <p:nvPr>
            <p:ph type="title"/>
          </p:nvPr>
        </p:nvSpPr>
        <p:spPr>
          <a:xfrm>
            <a:off x="1384300" y="601663"/>
            <a:ext cx="17340263" cy="2185987"/>
          </a:xfrm>
          <a:prstGeom prst="rect">
            <a:avLst/>
          </a:prstGeo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8F9C78D-C701-F035-65F4-B4033A7BEE89}"/>
              </a:ext>
            </a:extLst>
          </p:cNvPr>
          <p:cNvSpPr>
            <a:spLocks noGrp="1"/>
          </p:cNvSpPr>
          <p:nvPr>
            <p:ph type="body" idx="1"/>
          </p:nvPr>
        </p:nvSpPr>
        <p:spPr>
          <a:xfrm>
            <a:off x="1384300" y="2771775"/>
            <a:ext cx="8505825" cy="135890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F3D36FF-B4A8-9334-4BA7-8D6FA7FA37FA}"/>
              </a:ext>
            </a:extLst>
          </p:cNvPr>
          <p:cNvSpPr>
            <a:spLocks noGrp="1"/>
          </p:cNvSpPr>
          <p:nvPr>
            <p:ph sz="half" idx="2"/>
          </p:nvPr>
        </p:nvSpPr>
        <p:spPr>
          <a:xfrm>
            <a:off x="1384300" y="4130675"/>
            <a:ext cx="8505825" cy="60769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43C5C668-B5A2-9FE8-99C7-1978EBEEE6AA}"/>
              </a:ext>
            </a:extLst>
          </p:cNvPr>
          <p:cNvSpPr>
            <a:spLocks noGrp="1"/>
          </p:cNvSpPr>
          <p:nvPr>
            <p:ph type="body" sz="quarter" idx="3"/>
          </p:nvPr>
        </p:nvSpPr>
        <p:spPr>
          <a:xfrm>
            <a:off x="10177463" y="2771775"/>
            <a:ext cx="8547100" cy="135890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F09DF64-5A0A-7D08-6D3C-51FCC2E676E0}"/>
              </a:ext>
            </a:extLst>
          </p:cNvPr>
          <p:cNvSpPr>
            <a:spLocks noGrp="1"/>
          </p:cNvSpPr>
          <p:nvPr>
            <p:ph sz="quarter" idx="4"/>
          </p:nvPr>
        </p:nvSpPr>
        <p:spPr>
          <a:xfrm>
            <a:off x="10177463" y="4130675"/>
            <a:ext cx="8547100" cy="60769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F7F91E65-AFAD-DA82-71DC-A9EA7976578F}"/>
              </a:ext>
            </a:extLst>
          </p:cNvPr>
          <p:cNvSpPr>
            <a:spLocks noGrp="1"/>
          </p:cNvSpPr>
          <p:nvPr>
            <p:ph type="dt" sz="half" idx="10"/>
          </p:nvPr>
        </p:nvSpPr>
        <p:spPr>
          <a:xfrm>
            <a:off x="1382713" y="10482263"/>
            <a:ext cx="4522787" cy="601662"/>
          </a:xfrm>
          <a:prstGeom prst="rect">
            <a:avLst/>
          </a:prstGeom>
        </p:spPr>
        <p:txBody>
          <a:bodyPr/>
          <a:lstStyle/>
          <a:p>
            <a:fld id="{06F34DAD-CF63-4D90-90C6-E2B3043945D9}" type="datetimeFigureOut">
              <a:rPr lang="en-GB" smtClean="0"/>
              <a:t>01/10/2024</a:t>
            </a:fld>
            <a:endParaRPr lang="en-GB"/>
          </a:p>
        </p:txBody>
      </p:sp>
      <p:sp>
        <p:nvSpPr>
          <p:cNvPr id="8" name="Footer Placeholder 7">
            <a:extLst>
              <a:ext uri="{FF2B5EF4-FFF2-40B4-BE49-F238E27FC236}">
                <a16:creationId xmlns:a16="http://schemas.microsoft.com/office/drawing/2014/main" id="{D1EB3DA0-DFFC-3EB7-422C-94CA10EEF64F}"/>
              </a:ext>
            </a:extLst>
          </p:cNvPr>
          <p:cNvSpPr>
            <a:spLocks noGrp="1"/>
          </p:cNvSpPr>
          <p:nvPr>
            <p:ph type="ftr" sz="quarter" idx="11"/>
          </p:nvPr>
        </p:nvSpPr>
        <p:spPr>
          <a:xfrm>
            <a:off x="6659563" y="10482263"/>
            <a:ext cx="6784975" cy="601662"/>
          </a:xfrm>
          <a:prstGeom prst="rect">
            <a:avLst/>
          </a:prstGeom>
        </p:spPr>
        <p:txBody>
          <a:bodyPr/>
          <a:lstStyle/>
          <a:p>
            <a:endParaRPr lang="en-GB"/>
          </a:p>
        </p:txBody>
      </p:sp>
      <p:sp>
        <p:nvSpPr>
          <p:cNvPr id="9" name="Slide Number Placeholder 8">
            <a:extLst>
              <a:ext uri="{FF2B5EF4-FFF2-40B4-BE49-F238E27FC236}">
                <a16:creationId xmlns:a16="http://schemas.microsoft.com/office/drawing/2014/main" id="{35780BCA-8625-931D-43C3-ACEDB6D75F7D}"/>
              </a:ext>
            </a:extLst>
          </p:cNvPr>
          <p:cNvSpPr>
            <a:spLocks noGrp="1"/>
          </p:cNvSpPr>
          <p:nvPr>
            <p:ph type="sldNum" sz="quarter" idx="12"/>
          </p:nvPr>
        </p:nvSpPr>
        <p:spPr>
          <a:xfrm>
            <a:off x="14198600" y="10482263"/>
            <a:ext cx="4522788" cy="601662"/>
          </a:xfrm>
          <a:prstGeom prst="rect">
            <a:avLst/>
          </a:prstGeom>
        </p:spPr>
        <p:txBody>
          <a:bodyPr/>
          <a:lstStyle/>
          <a:p>
            <a:fld id="{A581776E-297D-4F3C-B894-38931909C68E}" type="slidenum">
              <a:rPr lang="en-GB" smtClean="0"/>
              <a:t>‹#›</a:t>
            </a:fld>
            <a:endParaRPr lang="en-GB"/>
          </a:p>
        </p:txBody>
      </p:sp>
    </p:spTree>
    <p:extLst>
      <p:ext uri="{BB962C8B-B14F-4D97-AF65-F5344CB8AC3E}">
        <p14:creationId xmlns:p14="http://schemas.microsoft.com/office/powerpoint/2010/main" val="2332472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12BED3-402C-132E-713F-1335540F6F0E}"/>
              </a:ext>
            </a:extLst>
          </p:cNvPr>
          <p:cNvSpPr>
            <a:spLocks noGrp="1"/>
          </p:cNvSpPr>
          <p:nvPr>
            <p:ph type="title"/>
          </p:nvPr>
        </p:nvSpPr>
        <p:spPr>
          <a:xfrm>
            <a:off x="1382713" y="601663"/>
            <a:ext cx="17338675" cy="2185987"/>
          </a:xfrm>
          <a:prstGeom prst="rect">
            <a:avLst/>
          </a:prstGeom>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50F493B4-40C6-C7F5-2BB7-0A6F3D98E9C4}"/>
              </a:ext>
            </a:extLst>
          </p:cNvPr>
          <p:cNvSpPr>
            <a:spLocks noGrp="1"/>
          </p:cNvSpPr>
          <p:nvPr>
            <p:ph type="dt" sz="half" idx="10"/>
          </p:nvPr>
        </p:nvSpPr>
        <p:spPr>
          <a:xfrm>
            <a:off x="1382713" y="10482263"/>
            <a:ext cx="4522787" cy="601662"/>
          </a:xfrm>
          <a:prstGeom prst="rect">
            <a:avLst/>
          </a:prstGeom>
        </p:spPr>
        <p:txBody>
          <a:bodyPr/>
          <a:lstStyle/>
          <a:p>
            <a:fld id="{06F34DAD-CF63-4D90-90C6-E2B3043945D9}" type="datetimeFigureOut">
              <a:rPr lang="en-GB" smtClean="0"/>
              <a:t>01/10/2024</a:t>
            </a:fld>
            <a:endParaRPr lang="en-GB"/>
          </a:p>
        </p:txBody>
      </p:sp>
      <p:sp>
        <p:nvSpPr>
          <p:cNvPr id="4" name="Footer Placeholder 3">
            <a:extLst>
              <a:ext uri="{FF2B5EF4-FFF2-40B4-BE49-F238E27FC236}">
                <a16:creationId xmlns:a16="http://schemas.microsoft.com/office/drawing/2014/main" id="{A0E2BD44-4D1A-2B11-B484-0FA9B71B2C98}"/>
              </a:ext>
            </a:extLst>
          </p:cNvPr>
          <p:cNvSpPr>
            <a:spLocks noGrp="1"/>
          </p:cNvSpPr>
          <p:nvPr>
            <p:ph type="ftr" sz="quarter" idx="11"/>
          </p:nvPr>
        </p:nvSpPr>
        <p:spPr>
          <a:xfrm>
            <a:off x="6659563" y="10482263"/>
            <a:ext cx="6784975" cy="601662"/>
          </a:xfrm>
          <a:prstGeom prst="rect">
            <a:avLst/>
          </a:prstGeom>
        </p:spPr>
        <p:txBody>
          <a:bodyPr/>
          <a:lstStyle/>
          <a:p>
            <a:endParaRPr lang="en-GB"/>
          </a:p>
        </p:txBody>
      </p:sp>
      <p:sp>
        <p:nvSpPr>
          <p:cNvPr id="5" name="Slide Number Placeholder 4">
            <a:extLst>
              <a:ext uri="{FF2B5EF4-FFF2-40B4-BE49-F238E27FC236}">
                <a16:creationId xmlns:a16="http://schemas.microsoft.com/office/drawing/2014/main" id="{820352A7-5C58-5BAF-CA33-9CAD3685222F}"/>
              </a:ext>
            </a:extLst>
          </p:cNvPr>
          <p:cNvSpPr>
            <a:spLocks noGrp="1"/>
          </p:cNvSpPr>
          <p:nvPr>
            <p:ph type="sldNum" sz="quarter" idx="12"/>
          </p:nvPr>
        </p:nvSpPr>
        <p:spPr>
          <a:xfrm>
            <a:off x="14198600" y="10482263"/>
            <a:ext cx="4522788" cy="601662"/>
          </a:xfrm>
          <a:prstGeom prst="rect">
            <a:avLst/>
          </a:prstGeom>
        </p:spPr>
        <p:txBody>
          <a:bodyPr/>
          <a:lstStyle/>
          <a:p>
            <a:fld id="{A581776E-297D-4F3C-B894-38931909C68E}" type="slidenum">
              <a:rPr lang="en-GB" smtClean="0"/>
              <a:t>‹#›</a:t>
            </a:fld>
            <a:endParaRPr lang="en-GB"/>
          </a:p>
        </p:txBody>
      </p:sp>
    </p:spTree>
    <p:extLst>
      <p:ext uri="{BB962C8B-B14F-4D97-AF65-F5344CB8AC3E}">
        <p14:creationId xmlns:p14="http://schemas.microsoft.com/office/powerpoint/2010/main" val="19941187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BCCD63B-C998-292A-E368-37EE11BC02FD}"/>
              </a:ext>
            </a:extLst>
          </p:cNvPr>
          <p:cNvSpPr>
            <a:spLocks noGrp="1"/>
          </p:cNvSpPr>
          <p:nvPr>
            <p:ph type="dt" sz="half" idx="10"/>
          </p:nvPr>
        </p:nvSpPr>
        <p:spPr>
          <a:xfrm>
            <a:off x="1382713" y="10482263"/>
            <a:ext cx="4522787" cy="601662"/>
          </a:xfrm>
          <a:prstGeom prst="rect">
            <a:avLst/>
          </a:prstGeom>
        </p:spPr>
        <p:txBody>
          <a:bodyPr/>
          <a:lstStyle/>
          <a:p>
            <a:fld id="{06F34DAD-CF63-4D90-90C6-E2B3043945D9}" type="datetimeFigureOut">
              <a:rPr lang="en-GB" smtClean="0"/>
              <a:t>01/10/2024</a:t>
            </a:fld>
            <a:endParaRPr lang="en-GB"/>
          </a:p>
        </p:txBody>
      </p:sp>
      <p:sp>
        <p:nvSpPr>
          <p:cNvPr id="3" name="Footer Placeholder 2">
            <a:extLst>
              <a:ext uri="{FF2B5EF4-FFF2-40B4-BE49-F238E27FC236}">
                <a16:creationId xmlns:a16="http://schemas.microsoft.com/office/drawing/2014/main" id="{A12628C2-CA6C-34AA-63E6-DF6CAFB36318}"/>
              </a:ext>
            </a:extLst>
          </p:cNvPr>
          <p:cNvSpPr>
            <a:spLocks noGrp="1"/>
          </p:cNvSpPr>
          <p:nvPr>
            <p:ph type="ftr" sz="quarter" idx="11"/>
          </p:nvPr>
        </p:nvSpPr>
        <p:spPr>
          <a:xfrm>
            <a:off x="6659563" y="10482263"/>
            <a:ext cx="6784975" cy="601662"/>
          </a:xfrm>
          <a:prstGeom prst="rect">
            <a:avLst/>
          </a:prstGeom>
        </p:spPr>
        <p:txBody>
          <a:bodyPr/>
          <a:lstStyle/>
          <a:p>
            <a:endParaRPr lang="en-GB"/>
          </a:p>
        </p:txBody>
      </p:sp>
      <p:sp>
        <p:nvSpPr>
          <p:cNvPr id="4" name="Slide Number Placeholder 3">
            <a:extLst>
              <a:ext uri="{FF2B5EF4-FFF2-40B4-BE49-F238E27FC236}">
                <a16:creationId xmlns:a16="http://schemas.microsoft.com/office/drawing/2014/main" id="{970894AA-12EA-6782-49D6-9BD12863009E}"/>
              </a:ext>
            </a:extLst>
          </p:cNvPr>
          <p:cNvSpPr>
            <a:spLocks noGrp="1"/>
          </p:cNvSpPr>
          <p:nvPr>
            <p:ph type="sldNum" sz="quarter" idx="12"/>
          </p:nvPr>
        </p:nvSpPr>
        <p:spPr>
          <a:xfrm>
            <a:off x="14198600" y="10482263"/>
            <a:ext cx="4522788" cy="601662"/>
          </a:xfrm>
          <a:prstGeom prst="rect">
            <a:avLst/>
          </a:prstGeom>
        </p:spPr>
        <p:txBody>
          <a:bodyPr/>
          <a:lstStyle/>
          <a:p>
            <a:fld id="{A581776E-297D-4F3C-B894-38931909C68E}" type="slidenum">
              <a:rPr lang="en-GB" smtClean="0"/>
              <a:t>‹#›</a:t>
            </a:fld>
            <a:endParaRPr lang="en-GB"/>
          </a:p>
        </p:txBody>
      </p:sp>
    </p:spTree>
    <p:extLst>
      <p:ext uri="{BB962C8B-B14F-4D97-AF65-F5344CB8AC3E}">
        <p14:creationId xmlns:p14="http://schemas.microsoft.com/office/powerpoint/2010/main" val="8251620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CCCE2F-9CA7-19DD-30BB-F873DE3DE3BE}"/>
              </a:ext>
            </a:extLst>
          </p:cNvPr>
          <p:cNvSpPr>
            <a:spLocks noGrp="1"/>
          </p:cNvSpPr>
          <p:nvPr>
            <p:ph type="title"/>
          </p:nvPr>
        </p:nvSpPr>
        <p:spPr>
          <a:xfrm>
            <a:off x="1384300" y="754063"/>
            <a:ext cx="6484938" cy="2638425"/>
          </a:xfrm>
          <a:prstGeom prst="rect">
            <a:avLst/>
          </a:prstGeo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E8A9A1F2-F76C-D747-9344-6A5C49C83C44}"/>
              </a:ext>
            </a:extLst>
          </p:cNvPr>
          <p:cNvSpPr>
            <a:spLocks noGrp="1"/>
          </p:cNvSpPr>
          <p:nvPr>
            <p:ph idx="1"/>
          </p:nvPr>
        </p:nvSpPr>
        <p:spPr>
          <a:xfrm>
            <a:off x="8547100" y="1628775"/>
            <a:ext cx="10177463" cy="80359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FF616A7E-EE83-C3BD-E1EB-4515B35F0CA1}"/>
              </a:ext>
            </a:extLst>
          </p:cNvPr>
          <p:cNvSpPr>
            <a:spLocks noGrp="1"/>
          </p:cNvSpPr>
          <p:nvPr>
            <p:ph type="body" sz="half" idx="2"/>
          </p:nvPr>
        </p:nvSpPr>
        <p:spPr>
          <a:xfrm>
            <a:off x="1384300" y="3392488"/>
            <a:ext cx="6484938" cy="6286500"/>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81167A2-5DB2-1F86-4F38-C13AB9EE2A0F}"/>
              </a:ext>
            </a:extLst>
          </p:cNvPr>
          <p:cNvSpPr>
            <a:spLocks noGrp="1"/>
          </p:cNvSpPr>
          <p:nvPr>
            <p:ph type="dt" sz="half" idx="10"/>
          </p:nvPr>
        </p:nvSpPr>
        <p:spPr>
          <a:xfrm>
            <a:off x="1382713" y="10482263"/>
            <a:ext cx="4522787" cy="601662"/>
          </a:xfrm>
          <a:prstGeom prst="rect">
            <a:avLst/>
          </a:prstGeom>
        </p:spPr>
        <p:txBody>
          <a:bodyPr/>
          <a:lstStyle/>
          <a:p>
            <a:fld id="{06F34DAD-CF63-4D90-90C6-E2B3043945D9}" type="datetimeFigureOut">
              <a:rPr lang="en-GB" smtClean="0"/>
              <a:t>01/10/2024</a:t>
            </a:fld>
            <a:endParaRPr lang="en-GB"/>
          </a:p>
        </p:txBody>
      </p:sp>
      <p:sp>
        <p:nvSpPr>
          <p:cNvPr id="6" name="Footer Placeholder 5">
            <a:extLst>
              <a:ext uri="{FF2B5EF4-FFF2-40B4-BE49-F238E27FC236}">
                <a16:creationId xmlns:a16="http://schemas.microsoft.com/office/drawing/2014/main" id="{C239B9AB-09F4-18E4-9E4E-487ECF29F0E2}"/>
              </a:ext>
            </a:extLst>
          </p:cNvPr>
          <p:cNvSpPr>
            <a:spLocks noGrp="1"/>
          </p:cNvSpPr>
          <p:nvPr>
            <p:ph type="ftr" sz="quarter" idx="11"/>
          </p:nvPr>
        </p:nvSpPr>
        <p:spPr>
          <a:xfrm>
            <a:off x="6659563" y="10482263"/>
            <a:ext cx="6784975" cy="601662"/>
          </a:xfrm>
          <a:prstGeom prst="rect">
            <a:avLst/>
          </a:prstGeom>
        </p:spPr>
        <p:txBody>
          <a:bodyPr/>
          <a:lstStyle/>
          <a:p>
            <a:endParaRPr lang="en-GB"/>
          </a:p>
        </p:txBody>
      </p:sp>
      <p:sp>
        <p:nvSpPr>
          <p:cNvPr id="7" name="Slide Number Placeholder 6">
            <a:extLst>
              <a:ext uri="{FF2B5EF4-FFF2-40B4-BE49-F238E27FC236}">
                <a16:creationId xmlns:a16="http://schemas.microsoft.com/office/drawing/2014/main" id="{4BC580AD-8E57-A409-22AE-E543C9554F57}"/>
              </a:ext>
            </a:extLst>
          </p:cNvPr>
          <p:cNvSpPr>
            <a:spLocks noGrp="1"/>
          </p:cNvSpPr>
          <p:nvPr>
            <p:ph type="sldNum" sz="quarter" idx="12"/>
          </p:nvPr>
        </p:nvSpPr>
        <p:spPr>
          <a:xfrm>
            <a:off x="14198600" y="10482263"/>
            <a:ext cx="4522788" cy="601662"/>
          </a:xfrm>
          <a:prstGeom prst="rect">
            <a:avLst/>
          </a:prstGeom>
        </p:spPr>
        <p:txBody>
          <a:bodyPr/>
          <a:lstStyle/>
          <a:p>
            <a:fld id="{A581776E-297D-4F3C-B894-38931909C68E}" type="slidenum">
              <a:rPr lang="en-GB" smtClean="0"/>
              <a:t>‹#›</a:t>
            </a:fld>
            <a:endParaRPr lang="en-GB"/>
          </a:p>
        </p:txBody>
      </p:sp>
    </p:spTree>
    <p:extLst>
      <p:ext uri="{BB962C8B-B14F-4D97-AF65-F5344CB8AC3E}">
        <p14:creationId xmlns:p14="http://schemas.microsoft.com/office/powerpoint/2010/main" val="25781794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33C470-9634-CA53-DD94-89E65D43C5A5}"/>
              </a:ext>
            </a:extLst>
          </p:cNvPr>
          <p:cNvSpPr>
            <a:spLocks noGrp="1"/>
          </p:cNvSpPr>
          <p:nvPr>
            <p:ph type="title"/>
          </p:nvPr>
        </p:nvSpPr>
        <p:spPr>
          <a:xfrm>
            <a:off x="1384300" y="754063"/>
            <a:ext cx="6484938" cy="2638425"/>
          </a:xfrm>
          <a:prstGeom prst="rect">
            <a:avLst/>
          </a:prstGeo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9E3EF111-15B2-3269-4C15-3DD331F0A240}"/>
              </a:ext>
            </a:extLst>
          </p:cNvPr>
          <p:cNvSpPr>
            <a:spLocks noGrp="1"/>
          </p:cNvSpPr>
          <p:nvPr>
            <p:ph type="pic" idx="1"/>
          </p:nvPr>
        </p:nvSpPr>
        <p:spPr>
          <a:xfrm>
            <a:off x="8547100" y="1628775"/>
            <a:ext cx="10177463" cy="80359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BFFB8990-4F35-957B-F7EE-1D70042253D9}"/>
              </a:ext>
            </a:extLst>
          </p:cNvPr>
          <p:cNvSpPr>
            <a:spLocks noGrp="1"/>
          </p:cNvSpPr>
          <p:nvPr>
            <p:ph type="body" sz="half" idx="2"/>
          </p:nvPr>
        </p:nvSpPr>
        <p:spPr>
          <a:xfrm>
            <a:off x="1384300" y="3392488"/>
            <a:ext cx="6484938" cy="6286500"/>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1ADFFBD-C0CE-B890-6B9F-10935194AE6F}"/>
              </a:ext>
            </a:extLst>
          </p:cNvPr>
          <p:cNvSpPr>
            <a:spLocks noGrp="1"/>
          </p:cNvSpPr>
          <p:nvPr>
            <p:ph type="dt" sz="half" idx="10"/>
          </p:nvPr>
        </p:nvSpPr>
        <p:spPr>
          <a:xfrm>
            <a:off x="1382713" y="10482263"/>
            <a:ext cx="4522787" cy="601662"/>
          </a:xfrm>
          <a:prstGeom prst="rect">
            <a:avLst/>
          </a:prstGeom>
        </p:spPr>
        <p:txBody>
          <a:bodyPr/>
          <a:lstStyle/>
          <a:p>
            <a:fld id="{06F34DAD-CF63-4D90-90C6-E2B3043945D9}" type="datetimeFigureOut">
              <a:rPr lang="en-GB" smtClean="0"/>
              <a:t>01/10/2024</a:t>
            </a:fld>
            <a:endParaRPr lang="en-GB"/>
          </a:p>
        </p:txBody>
      </p:sp>
      <p:sp>
        <p:nvSpPr>
          <p:cNvPr id="6" name="Footer Placeholder 5">
            <a:extLst>
              <a:ext uri="{FF2B5EF4-FFF2-40B4-BE49-F238E27FC236}">
                <a16:creationId xmlns:a16="http://schemas.microsoft.com/office/drawing/2014/main" id="{32103386-2996-7798-2A30-0763A0E8BBB3}"/>
              </a:ext>
            </a:extLst>
          </p:cNvPr>
          <p:cNvSpPr>
            <a:spLocks noGrp="1"/>
          </p:cNvSpPr>
          <p:nvPr>
            <p:ph type="ftr" sz="quarter" idx="11"/>
          </p:nvPr>
        </p:nvSpPr>
        <p:spPr>
          <a:xfrm>
            <a:off x="6659563" y="10482263"/>
            <a:ext cx="6784975" cy="601662"/>
          </a:xfrm>
          <a:prstGeom prst="rect">
            <a:avLst/>
          </a:prstGeom>
        </p:spPr>
        <p:txBody>
          <a:bodyPr/>
          <a:lstStyle/>
          <a:p>
            <a:endParaRPr lang="en-GB"/>
          </a:p>
        </p:txBody>
      </p:sp>
      <p:sp>
        <p:nvSpPr>
          <p:cNvPr id="7" name="Slide Number Placeholder 6">
            <a:extLst>
              <a:ext uri="{FF2B5EF4-FFF2-40B4-BE49-F238E27FC236}">
                <a16:creationId xmlns:a16="http://schemas.microsoft.com/office/drawing/2014/main" id="{F612367F-648B-1A32-F9B5-C17E7C046D40}"/>
              </a:ext>
            </a:extLst>
          </p:cNvPr>
          <p:cNvSpPr>
            <a:spLocks noGrp="1"/>
          </p:cNvSpPr>
          <p:nvPr>
            <p:ph type="sldNum" sz="quarter" idx="12"/>
          </p:nvPr>
        </p:nvSpPr>
        <p:spPr>
          <a:xfrm>
            <a:off x="14198600" y="10482263"/>
            <a:ext cx="4522788" cy="601662"/>
          </a:xfrm>
          <a:prstGeom prst="rect">
            <a:avLst/>
          </a:prstGeom>
        </p:spPr>
        <p:txBody>
          <a:bodyPr/>
          <a:lstStyle/>
          <a:p>
            <a:fld id="{A581776E-297D-4F3C-B894-38931909C68E}" type="slidenum">
              <a:rPr lang="en-GB" smtClean="0"/>
              <a:t>‹#›</a:t>
            </a:fld>
            <a:endParaRPr lang="en-GB"/>
          </a:p>
        </p:txBody>
      </p:sp>
    </p:spTree>
    <p:extLst>
      <p:ext uri="{BB962C8B-B14F-4D97-AF65-F5344CB8AC3E}">
        <p14:creationId xmlns:p14="http://schemas.microsoft.com/office/powerpoint/2010/main" val="16685657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2.xml"/><Relationship Id="rId1" Type="http://schemas.openxmlformats.org/officeDocument/2006/relationships/slideLayout" Target="../slideLayouts/slideLayout14.xml"/><Relationship Id="rId5" Type="http://schemas.openxmlformats.org/officeDocument/2006/relationships/image" Target="../media/image5.jpg"/><Relationship Id="rId4" Type="http://schemas.openxmlformats.org/officeDocument/2006/relationships/image" Target="../media/image4.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image" Target="../media/image7.jpeg"/><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image" Target="../media/image6.png"/><Relationship Id="rId5" Type="http://schemas.openxmlformats.org/officeDocument/2006/relationships/slideLayout" Target="../slideLayouts/slideLayout19.xml"/><Relationship Id="rId10" Type="http://schemas.openxmlformats.org/officeDocument/2006/relationships/theme" Target="../theme/theme3.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theme" Target="../theme/theme4.xml"/><Relationship Id="rId1" Type="http://schemas.openxmlformats.org/officeDocument/2006/relationships/slideLayout" Target="../slideLayouts/slideLayout24.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theme" Target="../theme/theme5.xml"/><Relationship Id="rId1"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6406544"/>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97" r:id="rId12"/>
    <p:sldLayoutId id="214748369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562" userDrawn="1">
          <p15:clr>
            <a:srgbClr val="F26B43"/>
          </p15:clr>
        </p15:guide>
        <p15:guide id="2" pos="633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4" name="Picture 13" descr="A close up of a logo&#10;&#10;Description automatically generated">
            <a:extLst>
              <a:ext uri="{FF2B5EF4-FFF2-40B4-BE49-F238E27FC236}">
                <a16:creationId xmlns:a16="http://schemas.microsoft.com/office/drawing/2014/main" id="{5F81F683-DE67-4363-97E3-94ADF262A914}"/>
              </a:ext>
            </a:extLst>
          </p:cNvPr>
          <p:cNvPicPr>
            <a:picLocks noChangeAspect="1"/>
          </p:cNvPicPr>
          <p:nvPr userDrawn="1"/>
        </p:nvPicPr>
        <p:blipFill>
          <a:blip r:embed="rId3"/>
          <a:stretch>
            <a:fillRect/>
          </a:stretch>
        </p:blipFill>
        <p:spPr>
          <a:xfrm>
            <a:off x="15062186" y="583049"/>
            <a:ext cx="10172696" cy="10143252"/>
          </a:xfrm>
          <a:prstGeom prst="rect">
            <a:avLst/>
          </a:prstGeom>
        </p:spPr>
      </p:pic>
      <p:pic>
        <p:nvPicPr>
          <p:cNvPr id="2" name="Picture 1" descr="A picture containing drawing&#10;&#10;Description automatically generated">
            <a:extLst>
              <a:ext uri="{FF2B5EF4-FFF2-40B4-BE49-F238E27FC236}">
                <a16:creationId xmlns:a16="http://schemas.microsoft.com/office/drawing/2014/main" id="{55D7C319-DCFC-4C73-946B-43BDDC8451EC}"/>
              </a:ext>
            </a:extLst>
          </p:cNvPr>
          <p:cNvPicPr>
            <a:picLocks noChangeAspect="1"/>
          </p:cNvPicPr>
          <p:nvPr userDrawn="1"/>
        </p:nvPicPr>
        <p:blipFill rotWithShape="1">
          <a:blip r:embed="rId4"/>
          <a:srcRect t="84668" r="79843" b="3800"/>
          <a:stretch/>
        </p:blipFill>
        <p:spPr>
          <a:xfrm>
            <a:off x="382932" y="10559476"/>
            <a:ext cx="2232846" cy="514892"/>
          </a:xfrm>
          <a:prstGeom prst="rect">
            <a:avLst/>
          </a:prstGeom>
        </p:spPr>
      </p:pic>
      <p:sp>
        <p:nvSpPr>
          <p:cNvPr id="10" name="TextBox 9">
            <a:extLst>
              <a:ext uri="{FF2B5EF4-FFF2-40B4-BE49-F238E27FC236}">
                <a16:creationId xmlns:a16="http://schemas.microsoft.com/office/drawing/2014/main" id="{E3742B0E-0264-D528-E76A-3F04ABF2C800}"/>
              </a:ext>
            </a:extLst>
          </p:cNvPr>
          <p:cNvSpPr txBox="1"/>
          <p:nvPr userDrawn="1"/>
        </p:nvSpPr>
        <p:spPr>
          <a:xfrm>
            <a:off x="3542024" y="691515"/>
            <a:ext cx="12619079" cy="650627"/>
          </a:xfrm>
          <a:prstGeom prst="rect">
            <a:avLst/>
          </a:prstGeom>
          <a:noFill/>
        </p:spPr>
        <p:txBody>
          <a:bodyPr wrap="square">
            <a:spAutoFit/>
          </a:bodyPr>
          <a:lstStyle/>
          <a:p>
            <a:pPr algn="ctr"/>
            <a:r>
              <a:rPr lang="en-US" sz="3628" dirty="0">
                <a:latin typeface="Calibri" panose="020F0502020204030204" pitchFamily="34" charset="0"/>
              </a:rPr>
              <a:t>31</a:t>
            </a:r>
            <a:r>
              <a:rPr lang="en-US" sz="3628" baseline="30000" dirty="0">
                <a:latin typeface="Calibri" panose="020F0502020204030204" pitchFamily="34" charset="0"/>
              </a:rPr>
              <a:t>TH</a:t>
            </a:r>
            <a:r>
              <a:rPr lang="en-US" sz="3628" dirty="0">
                <a:latin typeface="Calibri" panose="020F0502020204030204" pitchFamily="34" charset="0"/>
              </a:rPr>
              <a:t> WORLD RADIOCOMMUNICATION SEMINAR</a:t>
            </a:r>
            <a:endParaRPr lang="en-GB" sz="3628" dirty="0">
              <a:latin typeface="Calibri" panose="020F0502020204030204" pitchFamily="34" charset="0"/>
            </a:endParaRPr>
          </a:p>
        </p:txBody>
      </p:sp>
      <p:sp>
        <p:nvSpPr>
          <p:cNvPr id="8" name="TextBox 7">
            <a:extLst>
              <a:ext uri="{FF2B5EF4-FFF2-40B4-BE49-F238E27FC236}">
                <a16:creationId xmlns:a16="http://schemas.microsoft.com/office/drawing/2014/main" id="{E90A2E68-0AC5-2E49-7C35-7B1C818E020F}"/>
              </a:ext>
            </a:extLst>
          </p:cNvPr>
          <p:cNvSpPr txBox="1"/>
          <p:nvPr userDrawn="1"/>
        </p:nvSpPr>
        <p:spPr>
          <a:xfrm>
            <a:off x="5584553" y="1705179"/>
            <a:ext cx="8534021" cy="1242776"/>
          </a:xfrm>
          <a:prstGeom prst="rect">
            <a:avLst/>
          </a:prstGeom>
          <a:noFill/>
        </p:spPr>
        <p:txBody>
          <a:bodyPr wrap="square" rtlCol="0">
            <a:spAutoFit/>
          </a:bodyPr>
          <a:lstStyle/>
          <a:p>
            <a:pPr marL="0" marR="0" lvl="0" indent="0" algn="ctr" defTabSz="1507846" rtl="0" eaLnBrk="1" fontAlgn="auto" latinLnBrk="0" hangingPunct="1">
              <a:lnSpc>
                <a:spcPct val="100000"/>
              </a:lnSpc>
              <a:spcBef>
                <a:spcPts val="0"/>
              </a:spcBef>
              <a:spcAft>
                <a:spcPts val="0"/>
              </a:spcAft>
              <a:buClrTx/>
              <a:buSzTx/>
              <a:buFontTx/>
              <a:buNone/>
              <a:tabLst/>
              <a:defRPr/>
            </a:pPr>
            <a:r>
              <a:rPr lang="de-DE" sz="5607" b="0" i="0" u="none" strike="noStrike" baseline="30000" dirty="0">
                <a:solidFill>
                  <a:srgbClr val="000000"/>
                </a:solidFill>
                <a:latin typeface="Calibri" panose="020F0502020204030204" pitchFamily="34" charset="0"/>
              </a:rPr>
              <a:t>2 – 6 December 2024</a:t>
            </a:r>
            <a:br>
              <a:rPr lang="de-DE" sz="5607" b="0" i="0" u="none" strike="noStrike" baseline="30000" dirty="0">
                <a:solidFill>
                  <a:srgbClr val="000000"/>
                </a:solidFill>
                <a:latin typeface="Calibri" panose="020F0502020204030204" pitchFamily="34" charset="0"/>
              </a:rPr>
            </a:br>
            <a:r>
              <a:rPr lang="de-DE" sz="5607" b="0" i="0" u="none" strike="noStrike" baseline="30000" dirty="0">
                <a:solidFill>
                  <a:srgbClr val="000000"/>
                </a:solidFill>
                <a:latin typeface="Calibri" panose="020F0502020204030204" pitchFamily="34" charset="0"/>
              </a:rPr>
              <a:t>Geneva, Switzerland</a:t>
            </a:r>
          </a:p>
        </p:txBody>
      </p:sp>
      <p:sp>
        <p:nvSpPr>
          <p:cNvPr id="11" name="TextBox 10">
            <a:extLst>
              <a:ext uri="{FF2B5EF4-FFF2-40B4-BE49-F238E27FC236}">
                <a16:creationId xmlns:a16="http://schemas.microsoft.com/office/drawing/2014/main" id="{A34EFCE4-A6FF-6C01-6CA2-2A2AC94C39BB}"/>
              </a:ext>
            </a:extLst>
          </p:cNvPr>
          <p:cNvSpPr txBox="1"/>
          <p:nvPr userDrawn="1"/>
        </p:nvSpPr>
        <p:spPr>
          <a:xfrm>
            <a:off x="746858" y="10066489"/>
            <a:ext cx="6515236" cy="599844"/>
          </a:xfrm>
          <a:prstGeom prst="rect">
            <a:avLst/>
          </a:prstGeom>
          <a:noFill/>
        </p:spPr>
        <p:txBody>
          <a:bodyPr wrap="square" rtlCol="0">
            <a:spAutoFit/>
          </a:bodyPr>
          <a:lstStyle/>
          <a:p>
            <a:pPr marL="0" marR="0" lvl="0" indent="0" algn="l" defTabSz="1507846" rtl="0" eaLnBrk="1" fontAlgn="auto" latinLnBrk="0" hangingPunct="1">
              <a:lnSpc>
                <a:spcPct val="100000"/>
              </a:lnSpc>
              <a:spcBef>
                <a:spcPts val="0"/>
              </a:spcBef>
              <a:spcAft>
                <a:spcPts val="0"/>
              </a:spcAft>
              <a:buClrTx/>
              <a:buSzTx/>
              <a:buFontTx/>
              <a:buNone/>
              <a:tabLst/>
              <a:defRPr/>
            </a:pPr>
            <a:r>
              <a:rPr lang="en-US" sz="4947" b="0" i="0" u="none" strike="noStrike" baseline="30000" dirty="0">
                <a:solidFill>
                  <a:srgbClr val="000000"/>
                </a:solidFill>
                <a:latin typeface="Arial Black" panose="020B0A04020102020204" pitchFamily="34" charset="0"/>
              </a:rPr>
              <a:t>www.itu.int/go/wrs-24</a:t>
            </a:r>
          </a:p>
        </p:txBody>
      </p:sp>
      <p:pic>
        <p:nvPicPr>
          <p:cNvPr id="13" name="Picture 12" descr="Sunburst chart&#10;&#10;Description automatically generated">
            <a:extLst>
              <a:ext uri="{FF2B5EF4-FFF2-40B4-BE49-F238E27FC236}">
                <a16:creationId xmlns:a16="http://schemas.microsoft.com/office/drawing/2014/main" id="{BBD9DF0D-0AE8-F5FF-EE83-8ED07F37ABCB}"/>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21147" t="3446" r="21417" b="6399"/>
          <a:stretch/>
        </p:blipFill>
        <p:spPr>
          <a:xfrm>
            <a:off x="842973" y="234984"/>
            <a:ext cx="2846516" cy="3227217"/>
          </a:xfrm>
          <a:prstGeom prst="rect">
            <a:avLst/>
          </a:prstGeom>
        </p:spPr>
      </p:pic>
    </p:spTree>
    <p:extLst>
      <p:ext uri="{BB962C8B-B14F-4D97-AF65-F5344CB8AC3E}">
        <p14:creationId xmlns:p14="http://schemas.microsoft.com/office/powerpoint/2010/main" val="3840146321"/>
      </p:ext>
    </p:extLst>
  </p:cSld>
  <p:clrMap bg1="lt1" tx1="dk1" bg2="lt2" tx2="dk2" accent1="accent1" accent2="accent2" accent3="accent3" accent4="accent4" accent5="accent5" accent6="accent6" hlink="hlink" folHlink="folHlink"/>
  <p:sldLayoutIdLst>
    <p:sldLayoutId id="2147483695" r:id="rId1"/>
  </p:sldLayoutIdLst>
  <p:txStyles>
    <p:titleStyle>
      <a:lvl1pPr algn="l" defTabSz="1507846" rtl="0" eaLnBrk="1" latinLnBrk="0" hangingPunct="1">
        <a:lnSpc>
          <a:spcPct val="90000"/>
        </a:lnSpc>
        <a:spcBef>
          <a:spcPct val="0"/>
        </a:spcBef>
        <a:buNone/>
        <a:defRPr sz="7256" kern="1200">
          <a:solidFill>
            <a:schemeClr val="tx1"/>
          </a:solidFill>
          <a:latin typeface="+mj-lt"/>
          <a:ea typeface="+mj-ea"/>
          <a:cs typeface="+mj-cs"/>
        </a:defRPr>
      </a:lvl1pPr>
    </p:titleStyle>
    <p:bodyStyle>
      <a:lvl1pPr marL="376961" indent="-376961" algn="l" defTabSz="1507846" rtl="0" eaLnBrk="1" latinLnBrk="0" hangingPunct="1">
        <a:lnSpc>
          <a:spcPct val="90000"/>
        </a:lnSpc>
        <a:spcBef>
          <a:spcPts val="1649"/>
        </a:spcBef>
        <a:buFont typeface="Arial" panose="020B0604020202020204" pitchFamily="34" charset="0"/>
        <a:buChar char="•"/>
        <a:defRPr lang="en-US" sz="4617" kern="1200" smtClean="0">
          <a:solidFill>
            <a:schemeClr val="tx1"/>
          </a:solidFill>
          <a:latin typeface="+mn-lt"/>
          <a:ea typeface="+mn-ea"/>
          <a:cs typeface="+mn-cs"/>
        </a:defRPr>
      </a:lvl1pPr>
      <a:lvl2pPr marL="1130884" indent="-376961" algn="l" defTabSz="1507846" rtl="0" eaLnBrk="1" latinLnBrk="0" hangingPunct="1">
        <a:lnSpc>
          <a:spcPct val="90000"/>
        </a:lnSpc>
        <a:spcBef>
          <a:spcPts val="824"/>
        </a:spcBef>
        <a:buFont typeface="Arial" panose="020B0604020202020204" pitchFamily="34" charset="0"/>
        <a:buChar char="•"/>
        <a:defRPr lang="en-US" sz="3958" kern="1200" smtClean="0">
          <a:solidFill>
            <a:schemeClr val="tx1"/>
          </a:solidFill>
          <a:latin typeface="+mn-lt"/>
          <a:ea typeface="+mn-ea"/>
          <a:cs typeface="+mn-cs"/>
        </a:defRPr>
      </a:lvl2pPr>
      <a:lvl3pPr marL="1884807" indent="-376961" algn="l" defTabSz="1507846" rtl="0" eaLnBrk="1" latinLnBrk="0" hangingPunct="1">
        <a:lnSpc>
          <a:spcPct val="90000"/>
        </a:lnSpc>
        <a:spcBef>
          <a:spcPts val="824"/>
        </a:spcBef>
        <a:buFont typeface="Arial" panose="020B0604020202020204" pitchFamily="34" charset="0"/>
        <a:buChar char="•"/>
        <a:defRPr lang="en-US" sz="3298" kern="1200" smtClean="0">
          <a:solidFill>
            <a:schemeClr val="tx1"/>
          </a:solidFill>
          <a:latin typeface="+mn-lt"/>
          <a:ea typeface="+mn-ea"/>
          <a:cs typeface="+mn-cs"/>
        </a:defRPr>
      </a:lvl3pPr>
      <a:lvl4pPr marL="2638730" indent="-376961" algn="l" defTabSz="1507846" rtl="0" eaLnBrk="1" latinLnBrk="0" hangingPunct="1">
        <a:lnSpc>
          <a:spcPct val="90000"/>
        </a:lnSpc>
        <a:spcBef>
          <a:spcPts val="824"/>
        </a:spcBef>
        <a:buFont typeface="Arial" panose="020B0604020202020204" pitchFamily="34" charset="0"/>
        <a:buChar char="•"/>
        <a:defRPr lang="en-US" sz="2968" kern="1200" smtClean="0">
          <a:solidFill>
            <a:schemeClr val="tx1"/>
          </a:solidFill>
          <a:latin typeface="+mn-lt"/>
          <a:ea typeface="+mn-ea"/>
          <a:cs typeface="+mn-cs"/>
        </a:defRPr>
      </a:lvl4pPr>
      <a:lvl5pPr marL="3392653" indent="-376961" algn="l" defTabSz="1507846" rtl="0" eaLnBrk="1" latinLnBrk="0" hangingPunct="1">
        <a:lnSpc>
          <a:spcPct val="90000"/>
        </a:lnSpc>
        <a:spcBef>
          <a:spcPts val="824"/>
        </a:spcBef>
        <a:buFont typeface="Arial" panose="020B0604020202020204" pitchFamily="34" charset="0"/>
        <a:buChar char="•"/>
        <a:defRPr lang="en-GB" sz="2968" kern="1200" smtClean="0">
          <a:solidFill>
            <a:schemeClr val="tx1"/>
          </a:solidFill>
          <a:latin typeface="+mn-lt"/>
          <a:ea typeface="+mn-ea"/>
          <a:cs typeface="+mn-cs"/>
        </a:defRPr>
      </a:lvl5pPr>
      <a:lvl6pPr marL="4146575" indent="-376961" algn="l" defTabSz="1507846" rtl="0" eaLnBrk="1" latinLnBrk="0" hangingPunct="1">
        <a:lnSpc>
          <a:spcPct val="90000"/>
        </a:lnSpc>
        <a:spcBef>
          <a:spcPts val="824"/>
        </a:spcBef>
        <a:buFont typeface="Arial" panose="020B0604020202020204" pitchFamily="34" charset="0"/>
        <a:buChar char="•"/>
        <a:defRPr sz="2968" kern="1200">
          <a:solidFill>
            <a:schemeClr val="tx1"/>
          </a:solidFill>
          <a:latin typeface="+mn-lt"/>
          <a:ea typeface="+mn-ea"/>
          <a:cs typeface="+mn-cs"/>
        </a:defRPr>
      </a:lvl6pPr>
      <a:lvl7pPr marL="4900498" indent="-376961" algn="l" defTabSz="1507846" rtl="0" eaLnBrk="1" latinLnBrk="0" hangingPunct="1">
        <a:lnSpc>
          <a:spcPct val="90000"/>
        </a:lnSpc>
        <a:spcBef>
          <a:spcPts val="824"/>
        </a:spcBef>
        <a:buFont typeface="Arial" panose="020B0604020202020204" pitchFamily="34" charset="0"/>
        <a:buChar char="•"/>
        <a:defRPr sz="2968" kern="1200">
          <a:solidFill>
            <a:schemeClr val="tx1"/>
          </a:solidFill>
          <a:latin typeface="+mn-lt"/>
          <a:ea typeface="+mn-ea"/>
          <a:cs typeface="+mn-cs"/>
        </a:defRPr>
      </a:lvl7pPr>
      <a:lvl8pPr marL="5654421" indent="-376961" algn="l" defTabSz="1507846" rtl="0" eaLnBrk="1" latinLnBrk="0" hangingPunct="1">
        <a:lnSpc>
          <a:spcPct val="90000"/>
        </a:lnSpc>
        <a:spcBef>
          <a:spcPts val="824"/>
        </a:spcBef>
        <a:buFont typeface="Arial" panose="020B0604020202020204" pitchFamily="34" charset="0"/>
        <a:buChar char="•"/>
        <a:defRPr sz="2968" kern="1200">
          <a:solidFill>
            <a:schemeClr val="tx1"/>
          </a:solidFill>
          <a:latin typeface="+mn-lt"/>
          <a:ea typeface="+mn-ea"/>
          <a:cs typeface="+mn-cs"/>
        </a:defRPr>
      </a:lvl8pPr>
      <a:lvl9pPr marL="6408344" indent="-376961" algn="l" defTabSz="1507846" rtl="0" eaLnBrk="1" latinLnBrk="0" hangingPunct="1">
        <a:lnSpc>
          <a:spcPct val="90000"/>
        </a:lnSpc>
        <a:spcBef>
          <a:spcPts val="824"/>
        </a:spcBef>
        <a:buFont typeface="Arial" panose="020B0604020202020204" pitchFamily="34" charset="0"/>
        <a:buChar char="•"/>
        <a:defRPr sz="2968" kern="1200">
          <a:solidFill>
            <a:schemeClr val="tx1"/>
          </a:solidFill>
          <a:latin typeface="+mn-lt"/>
          <a:ea typeface="+mn-ea"/>
          <a:cs typeface="+mn-cs"/>
        </a:defRPr>
      </a:lvl9pPr>
    </p:bodyStyle>
    <p:otherStyle>
      <a:defPPr>
        <a:defRPr lang="en-US"/>
      </a:defPPr>
      <a:lvl1pPr marL="0" algn="l" defTabSz="1507846" rtl="0" eaLnBrk="1" latinLnBrk="0" hangingPunct="1">
        <a:defRPr sz="2968" kern="1200">
          <a:solidFill>
            <a:schemeClr val="tx1"/>
          </a:solidFill>
          <a:latin typeface="+mn-lt"/>
          <a:ea typeface="+mn-ea"/>
          <a:cs typeface="+mn-cs"/>
        </a:defRPr>
      </a:lvl1pPr>
      <a:lvl2pPr marL="753923" algn="l" defTabSz="1507846" rtl="0" eaLnBrk="1" latinLnBrk="0" hangingPunct="1">
        <a:defRPr sz="2968" kern="1200">
          <a:solidFill>
            <a:schemeClr val="tx1"/>
          </a:solidFill>
          <a:latin typeface="+mn-lt"/>
          <a:ea typeface="+mn-ea"/>
          <a:cs typeface="+mn-cs"/>
        </a:defRPr>
      </a:lvl2pPr>
      <a:lvl3pPr marL="1507846" algn="l" defTabSz="1507846" rtl="0" eaLnBrk="1" latinLnBrk="0" hangingPunct="1">
        <a:defRPr sz="2968" kern="1200">
          <a:solidFill>
            <a:schemeClr val="tx1"/>
          </a:solidFill>
          <a:latin typeface="+mn-lt"/>
          <a:ea typeface="+mn-ea"/>
          <a:cs typeface="+mn-cs"/>
        </a:defRPr>
      </a:lvl3pPr>
      <a:lvl4pPr marL="2261768" algn="l" defTabSz="1507846" rtl="0" eaLnBrk="1" latinLnBrk="0" hangingPunct="1">
        <a:defRPr sz="2968" kern="1200">
          <a:solidFill>
            <a:schemeClr val="tx1"/>
          </a:solidFill>
          <a:latin typeface="+mn-lt"/>
          <a:ea typeface="+mn-ea"/>
          <a:cs typeface="+mn-cs"/>
        </a:defRPr>
      </a:lvl4pPr>
      <a:lvl5pPr marL="3015691" algn="l" defTabSz="1507846" rtl="0" eaLnBrk="1" latinLnBrk="0" hangingPunct="1">
        <a:defRPr sz="2968" kern="1200">
          <a:solidFill>
            <a:schemeClr val="tx1"/>
          </a:solidFill>
          <a:latin typeface="+mn-lt"/>
          <a:ea typeface="+mn-ea"/>
          <a:cs typeface="+mn-cs"/>
        </a:defRPr>
      </a:lvl5pPr>
      <a:lvl6pPr marL="3769614" algn="l" defTabSz="1507846" rtl="0" eaLnBrk="1" latinLnBrk="0" hangingPunct="1">
        <a:defRPr sz="2968" kern="1200">
          <a:solidFill>
            <a:schemeClr val="tx1"/>
          </a:solidFill>
          <a:latin typeface="+mn-lt"/>
          <a:ea typeface="+mn-ea"/>
          <a:cs typeface="+mn-cs"/>
        </a:defRPr>
      </a:lvl6pPr>
      <a:lvl7pPr marL="4523537" algn="l" defTabSz="1507846" rtl="0" eaLnBrk="1" latinLnBrk="0" hangingPunct="1">
        <a:defRPr sz="2968" kern="1200">
          <a:solidFill>
            <a:schemeClr val="tx1"/>
          </a:solidFill>
          <a:latin typeface="+mn-lt"/>
          <a:ea typeface="+mn-ea"/>
          <a:cs typeface="+mn-cs"/>
        </a:defRPr>
      </a:lvl7pPr>
      <a:lvl8pPr marL="5277460" algn="l" defTabSz="1507846" rtl="0" eaLnBrk="1" latinLnBrk="0" hangingPunct="1">
        <a:defRPr sz="2968" kern="1200">
          <a:solidFill>
            <a:schemeClr val="tx1"/>
          </a:solidFill>
          <a:latin typeface="+mn-lt"/>
          <a:ea typeface="+mn-ea"/>
          <a:cs typeface="+mn-cs"/>
        </a:defRPr>
      </a:lvl8pPr>
      <a:lvl9pPr marL="6031382" algn="l" defTabSz="1507846" rtl="0" eaLnBrk="1" latinLnBrk="0" hangingPunct="1">
        <a:defRPr sz="2968"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3" name="bg object 16">
            <a:extLst>
              <a:ext uri="{FF2B5EF4-FFF2-40B4-BE49-F238E27FC236}">
                <a16:creationId xmlns:a16="http://schemas.microsoft.com/office/drawing/2014/main" id="{87F5F0AC-3F4A-D8C9-BC29-2B4C215F8CAD}"/>
              </a:ext>
            </a:extLst>
          </p:cNvPr>
          <p:cNvPicPr/>
          <p:nvPr userDrawn="1"/>
        </p:nvPicPr>
        <p:blipFill>
          <a:blip r:embed="rId11" cstate="print">
            <a:alphaModFix amt="10000"/>
          </a:blip>
          <a:stretch>
            <a:fillRect/>
          </a:stretch>
        </p:blipFill>
        <p:spPr>
          <a:xfrm>
            <a:off x="5807422" y="1422630"/>
            <a:ext cx="8489256" cy="8464090"/>
          </a:xfrm>
          <a:prstGeom prst="rect">
            <a:avLst/>
          </a:prstGeom>
        </p:spPr>
      </p:pic>
      <p:cxnSp>
        <p:nvCxnSpPr>
          <p:cNvPr id="2" name="Straight Connector 1">
            <a:extLst>
              <a:ext uri="{FF2B5EF4-FFF2-40B4-BE49-F238E27FC236}">
                <a16:creationId xmlns:a16="http://schemas.microsoft.com/office/drawing/2014/main" id="{404A453C-6FC4-392D-F24A-EF9E9D4DED4B}"/>
              </a:ext>
            </a:extLst>
          </p:cNvPr>
          <p:cNvCxnSpPr>
            <a:cxnSpLocks/>
          </p:cNvCxnSpPr>
          <p:nvPr userDrawn="1"/>
        </p:nvCxnSpPr>
        <p:spPr>
          <a:xfrm>
            <a:off x="616074" y="320675"/>
            <a:ext cx="0" cy="762000"/>
          </a:xfrm>
          <a:prstGeom prst="line">
            <a:avLst/>
          </a:prstGeom>
          <a:ln w="38100">
            <a:solidFill>
              <a:srgbClr val="00A3E0"/>
            </a:solidFill>
          </a:ln>
        </p:spPr>
        <p:style>
          <a:lnRef idx="1">
            <a:schemeClr val="accent1"/>
          </a:lnRef>
          <a:fillRef idx="0">
            <a:schemeClr val="accent1"/>
          </a:fillRef>
          <a:effectRef idx="0">
            <a:schemeClr val="accent1"/>
          </a:effectRef>
          <a:fontRef idx="minor">
            <a:schemeClr val="tx1"/>
          </a:fontRef>
        </p:style>
      </p:cxnSp>
      <p:pic>
        <p:nvPicPr>
          <p:cNvPr id="4" name="Picture 3" descr="A close up of a sign&#10;&#10;Description automatically generated">
            <a:extLst>
              <a:ext uri="{FF2B5EF4-FFF2-40B4-BE49-F238E27FC236}">
                <a16:creationId xmlns:a16="http://schemas.microsoft.com/office/drawing/2014/main" id="{88CF6FAE-3976-29AF-3891-8A9A95CE7F6B}"/>
              </a:ext>
            </a:extLst>
          </p:cNvPr>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8357850" y="9693275"/>
            <a:ext cx="1226246" cy="1351845"/>
          </a:xfrm>
          <a:prstGeom prst="rect">
            <a:avLst/>
          </a:prstGeom>
        </p:spPr>
      </p:pic>
    </p:spTree>
    <p:extLst>
      <p:ext uri="{BB962C8B-B14F-4D97-AF65-F5344CB8AC3E}">
        <p14:creationId xmlns:p14="http://schemas.microsoft.com/office/powerpoint/2010/main" val="1795960178"/>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extLst>
    <p:ext uri="{27BBF7A9-308A-43DC-89C8-2F10F3537804}">
      <p15:sldGuideLst xmlns:p15="http://schemas.microsoft.com/office/powerpoint/2012/main">
        <p15:guide id="1" orient="horz" pos="3562">
          <p15:clr>
            <a:srgbClr val="F26B43"/>
          </p15:clr>
        </p15:guide>
        <p15:guide id="2" pos="380">
          <p15:clr>
            <a:srgbClr val="F26B43"/>
          </p15:clr>
        </p15:guide>
        <p15:guide id="3" pos="6432">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01124E9-9858-C45D-8B93-5A91557CDCB7}"/>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42465" y="234983"/>
            <a:ext cx="4100066" cy="4100353"/>
          </a:xfrm>
          <a:prstGeom prst="rect">
            <a:avLst/>
          </a:prstGeom>
        </p:spPr>
      </p:pic>
      <p:sp>
        <p:nvSpPr>
          <p:cNvPr id="10" name="TextBox 9">
            <a:extLst>
              <a:ext uri="{FF2B5EF4-FFF2-40B4-BE49-F238E27FC236}">
                <a16:creationId xmlns:a16="http://schemas.microsoft.com/office/drawing/2014/main" id="{E3742B0E-0264-D528-E76A-3F04ABF2C800}"/>
              </a:ext>
            </a:extLst>
          </p:cNvPr>
          <p:cNvSpPr txBox="1"/>
          <p:nvPr userDrawn="1"/>
        </p:nvSpPr>
        <p:spPr>
          <a:xfrm>
            <a:off x="3742511" y="1085474"/>
            <a:ext cx="12619079" cy="650627"/>
          </a:xfrm>
          <a:prstGeom prst="rect">
            <a:avLst/>
          </a:prstGeom>
          <a:noFill/>
        </p:spPr>
        <p:txBody>
          <a:bodyPr wrap="square">
            <a:spAutoFit/>
          </a:bodyPr>
          <a:lstStyle/>
          <a:p>
            <a:pPr algn="ctr"/>
            <a:r>
              <a:rPr lang="en-US" sz="3628" dirty="0">
                <a:latin typeface="Arial" panose="020B0604020202020204" pitchFamily="34" charset="0"/>
              </a:rPr>
              <a:t>31</a:t>
            </a:r>
            <a:r>
              <a:rPr lang="en-US" sz="3628" baseline="30000" dirty="0">
                <a:latin typeface="Arial" panose="020B0604020202020204" pitchFamily="34" charset="0"/>
              </a:rPr>
              <a:t>TH</a:t>
            </a:r>
            <a:r>
              <a:rPr lang="en-US" sz="3628" dirty="0">
                <a:latin typeface="Arial" panose="020B0604020202020204" pitchFamily="34" charset="0"/>
              </a:rPr>
              <a:t> WORLD RADIOCOMMUNICATION SEMINAR</a:t>
            </a:r>
            <a:endParaRPr lang="en-GB" sz="3628" dirty="0">
              <a:latin typeface="Arial" panose="020B0604020202020204" pitchFamily="34" charset="0"/>
            </a:endParaRPr>
          </a:p>
        </p:txBody>
      </p:sp>
      <p:sp>
        <p:nvSpPr>
          <p:cNvPr id="6" name="TextBox 5">
            <a:extLst>
              <a:ext uri="{FF2B5EF4-FFF2-40B4-BE49-F238E27FC236}">
                <a16:creationId xmlns:a16="http://schemas.microsoft.com/office/drawing/2014/main" id="{88171B21-793D-D752-9808-DF21260C64D5}"/>
              </a:ext>
            </a:extLst>
          </p:cNvPr>
          <p:cNvSpPr txBox="1"/>
          <p:nvPr userDrawn="1"/>
        </p:nvSpPr>
        <p:spPr>
          <a:xfrm>
            <a:off x="18831220" y="10463432"/>
            <a:ext cx="913061" cy="422295"/>
          </a:xfrm>
          <a:prstGeom prst="rect">
            <a:avLst/>
          </a:prstGeom>
          <a:noFill/>
        </p:spPr>
        <p:txBody>
          <a:bodyPr wrap="square" rtlCol="0">
            <a:spAutoFit/>
          </a:bodyPr>
          <a:lstStyle/>
          <a:p>
            <a:pPr algn="r"/>
            <a:fld id="{D88FE18D-1554-4525-B2E9-CBAFE9755A5A}" type="slidenum">
              <a:rPr lang="en-US" sz="2144" smtClean="0">
                <a:solidFill>
                  <a:prstClr val="black"/>
                </a:solidFill>
                <a:latin typeface="Arial" panose="020B0604020202020204" pitchFamily="34" charset="0"/>
              </a:rPr>
              <a:pPr algn="r"/>
              <a:t>‹#›</a:t>
            </a:fld>
            <a:endParaRPr lang="en-US" sz="2144" dirty="0">
              <a:solidFill>
                <a:prstClr val="black"/>
              </a:solidFill>
              <a:latin typeface="Arial" panose="020B0604020202020204" pitchFamily="34" charset="0"/>
            </a:endParaRPr>
          </a:p>
        </p:txBody>
      </p:sp>
      <p:sp>
        <p:nvSpPr>
          <p:cNvPr id="7" name="TextBox 6">
            <a:extLst>
              <a:ext uri="{FF2B5EF4-FFF2-40B4-BE49-F238E27FC236}">
                <a16:creationId xmlns:a16="http://schemas.microsoft.com/office/drawing/2014/main" id="{C2E33919-BA56-F64B-9EEF-C8DF3BE237EE}"/>
              </a:ext>
            </a:extLst>
          </p:cNvPr>
          <p:cNvSpPr txBox="1"/>
          <p:nvPr userDrawn="1"/>
        </p:nvSpPr>
        <p:spPr>
          <a:xfrm>
            <a:off x="10667894" y="10460292"/>
            <a:ext cx="8412156" cy="447687"/>
          </a:xfrm>
          <a:prstGeom prst="rect">
            <a:avLst/>
          </a:prstGeom>
          <a:noFill/>
        </p:spPr>
        <p:txBody>
          <a:bodyPr wrap="square" rtlCol="0">
            <a:spAutoFit/>
          </a:bodyPr>
          <a:lstStyle/>
          <a:p>
            <a:pPr algn="r">
              <a:defRPr/>
            </a:pPr>
            <a:r>
              <a:rPr lang="en-US" sz="2309" spc="82" dirty="0">
                <a:solidFill>
                  <a:srgbClr val="757070"/>
                </a:solidFill>
                <a:latin typeface="Arial" panose="020B0604020202020204" pitchFamily="34" charset="0"/>
                <a:cs typeface="Arial" panose="020B0604020202020204" pitchFamily="34" charset="0"/>
              </a:rPr>
              <a:t>www.itu.int/wrs-24</a:t>
            </a:r>
          </a:p>
        </p:txBody>
      </p:sp>
    </p:spTree>
    <p:extLst>
      <p:ext uri="{BB962C8B-B14F-4D97-AF65-F5344CB8AC3E}">
        <p14:creationId xmlns:p14="http://schemas.microsoft.com/office/powerpoint/2010/main" val="963973700"/>
      </p:ext>
    </p:extLst>
  </p:cSld>
  <p:clrMap bg1="lt1" tx1="dk1" bg2="lt2" tx2="dk2" accent1="accent1" accent2="accent2" accent3="accent3" accent4="accent4" accent5="accent5" accent6="accent6" hlink="hlink" folHlink="folHlink"/>
  <p:sldLayoutIdLst>
    <p:sldLayoutId id="2147483701" r:id="rId1"/>
  </p:sldLayoutIdLst>
  <p:txStyles>
    <p:titleStyle>
      <a:lvl1pPr algn="l" defTabSz="1507846" rtl="0" eaLnBrk="1" latinLnBrk="0" hangingPunct="1">
        <a:lnSpc>
          <a:spcPct val="90000"/>
        </a:lnSpc>
        <a:spcBef>
          <a:spcPct val="0"/>
        </a:spcBef>
        <a:buNone/>
        <a:defRPr sz="7256" kern="1200">
          <a:solidFill>
            <a:schemeClr val="tx1"/>
          </a:solidFill>
          <a:latin typeface="+mj-lt"/>
          <a:ea typeface="+mj-ea"/>
          <a:cs typeface="+mj-cs"/>
        </a:defRPr>
      </a:lvl1pPr>
    </p:titleStyle>
    <p:bodyStyle>
      <a:lvl1pPr marL="376961" indent="-376961" algn="l" defTabSz="1507846" rtl="0" eaLnBrk="1" latinLnBrk="0" hangingPunct="1">
        <a:lnSpc>
          <a:spcPct val="90000"/>
        </a:lnSpc>
        <a:spcBef>
          <a:spcPts val="1649"/>
        </a:spcBef>
        <a:buFont typeface="Arial" panose="020B0604020202020204" pitchFamily="34" charset="0"/>
        <a:buChar char="•"/>
        <a:defRPr lang="en-US" sz="4617" kern="1200" smtClean="0">
          <a:solidFill>
            <a:schemeClr val="tx1"/>
          </a:solidFill>
          <a:latin typeface="+mn-lt"/>
          <a:ea typeface="+mn-ea"/>
          <a:cs typeface="+mn-cs"/>
        </a:defRPr>
      </a:lvl1pPr>
      <a:lvl2pPr marL="1130884" indent="-376961" algn="l" defTabSz="1507846" rtl="0" eaLnBrk="1" latinLnBrk="0" hangingPunct="1">
        <a:lnSpc>
          <a:spcPct val="90000"/>
        </a:lnSpc>
        <a:spcBef>
          <a:spcPts val="824"/>
        </a:spcBef>
        <a:buFont typeface="Arial" panose="020B0604020202020204" pitchFamily="34" charset="0"/>
        <a:buChar char="•"/>
        <a:defRPr lang="en-US" sz="3958" kern="1200" smtClean="0">
          <a:solidFill>
            <a:schemeClr val="tx1"/>
          </a:solidFill>
          <a:latin typeface="+mn-lt"/>
          <a:ea typeface="+mn-ea"/>
          <a:cs typeface="+mn-cs"/>
        </a:defRPr>
      </a:lvl2pPr>
      <a:lvl3pPr marL="1884807" indent="-376961" algn="l" defTabSz="1507846" rtl="0" eaLnBrk="1" latinLnBrk="0" hangingPunct="1">
        <a:lnSpc>
          <a:spcPct val="90000"/>
        </a:lnSpc>
        <a:spcBef>
          <a:spcPts val="824"/>
        </a:spcBef>
        <a:buFont typeface="Arial" panose="020B0604020202020204" pitchFamily="34" charset="0"/>
        <a:buChar char="•"/>
        <a:defRPr lang="en-US" sz="3298" kern="1200" smtClean="0">
          <a:solidFill>
            <a:schemeClr val="tx1"/>
          </a:solidFill>
          <a:latin typeface="+mn-lt"/>
          <a:ea typeface="+mn-ea"/>
          <a:cs typeface="+mn-cs"/>
        </a:defRPr>
      </a:lvl3pPr>
      <a:lvl4pPr marL="2638730" indent="-376961" algn="l" defTabSz="1507846" rtl="0" eaLnBrk="1" latinLnBrk="0" hangingPunct="1">
        <a:lnSpc>
          <a:spcPct val="90000"/>
        </a:lnSpc>
        <a:spcBef>
          <a:spcPts val="824"/>
        </a:spcBef>
        <a:buFont typeface="Arial" panose="020B0604020202020204" pitchFamily="34" charset="0"/>
        <a:buChar char="•"/>
        <a:defRPr lang="en-US" sz="2968" kern="1200" smtClean="0">
          <a:solidFill>
            <a:schemeClr val="tx1"/>
          </a:solidFill>
          <a:latin typeface="+mn-lt"/>
          <a:ea typeface="+mn-ea"/>
          <a:cs typeface="+mn-cs"/>
        </a:defRPr>
      </a:lvl4pPr>
      <a:lvl5pPr marL="3392653" indent="-376961" algn="l" defTabSz="1507846" rtl="0" eaLnBrk="1" latinLnBrk="0" hangingPunct="1">
        <a:lnSpc>
          <a:spcPct val="90000"/>
        </a:lnSpc>
        <a:spcBef>
          <a:spcPts val="824"/>
        </a:spcBef>
        <a:buFont typeface="Arial" panose="020B0604020202020204" pitchFamily="34" charset="0"/>
        <a:buChar char="•"/>
        <a:defRPr lang="en-GB" sz="2968" kern="1200" smtClean="0">
          <a:solidFill>
            <a:schemeClr val="tx1"/>
          </a:solidFill>
          <a:latin typeface="+mn-lt"/>
          <a:ea typeface="+mn-ea"/>
          <a:cs typeface="+mn-cs"/>
        </a:defRPr>
      </a:lvl5pPr>
      <a:lvl6pPr marL="4146575" indent="-376961" algn="l" defTabSz="1507846" rtl="0" eaLnBrk="1" latinLnBrk="0" hangingPunct="1">
        <a:lnSpc>
          <a:spcPct val="90000"/>
        </a:lnSpc>
        <a:spcBef>
          <a:spcPts val="824"/>
        </a:spcBef>
        <a:buFont typeface="Arial" panose="020B0604020202020204" pitchFamily="34" charset="0"/>
        <a:buChar char="•"/>
        <a:defRPr sz="2968" kern="1200">
          <a:solidFill>
            <a:schemeClr val="tx1"/>
          </a:solidFill>
          <a:latin typeface="+mn-lt"/>
          <a:ea typeface="+mn-ea"/>
          <a:cs typeface="+mn-cs"/>
        </a:defRPr>
      </a:lvl6pPr>
      <a:lvl7pPr marL="4900498" indent="-376961" algn="l" defTabSz="1507846" rtl="0" eaLnBrk="1" latinLnBrk="0" hangingPunct="1">
        <a:lnSpc>
          <a:spcPct val="90000"/>
        </a:lnSpc>
        <a:spcBef>
          <a:spcPts val="824"/>
        </a:spcBef>
        <a:buFont typeface="Arial" panose="020B0604020202020204" pitchFamily="34" charset="0"/>
        <a:buChar char="•"/>
        <a:defRPr sz="2968" kern="1200">
          <a:solidFill>
            <a:schemeClr val="tx1"/>
          </a:solidFill>
          <a:latin typeface="+mn-lt"/>
          <a:ea typeface="+mn-ea"/>
          <a:cs typeface="+mn-cs"/>
        </a:defRPr>
      </a:lvl7pPr>
      <a:lvl8pPr marL="5654421" indent="-376961" algn="l" defTabSz="1507846" rtl="0" eaLnBrk="1" latinLnBrk="0" hangingPunct="1">
        <a:lnSpc>
          <a:spcPct val="90000"/>
        </a:lnSpc>
        <a:spcBef>
          <a:spcPts val="824"/>
        </a:spcBef>
        <a:buFont typeface="Arial" panose="020B0604020202020204" pitchFamily="34" charset="0"/>
        <a:buChar char="•"/>
        <a:defRPr sz="2968" kern="1200">
          <a:solidFill>
            <a:schemeClr val="tx1"/>
          </a:solidFill>
          <a:latin typeface="+mn-lt"/>
          <a:ea typeface="+mn-ea"/>
          <a:cs typeface="+mn-cs"/>
        </a:defRPr>
      </a:lvl8pPr>
      <a:lvl9pPr marL="6408344" indent="-376961" algn="l" defTabSz="1507846" rtl="0" eaLnBrk="1" latinLnBrk="0" hangingPunct="1">
        <a:lnSpc>
          <a:spcPct val="90000"/>
        </a:lnSpc>
        <a:spcBef>
          <a:spcPts val="824"/>
        </a:spcBef>
        <a:buFont typeface="Arial" panose="020B0604020202020204" pitchFamily="34" charset="0"/>
        <a:buChar char="•"/>
        <a:defRPr sz="2968" kern="1200">
          <a:solidFill>
            <a:schemeClr val="tx1"/>
          </a:solidFill>
          <a:latin typeface="+mn-lt"/>
          <a:ea typeface="+mn-ea"/>
          <a:cs typeface="+mn-cs"/>
        </a:defRPr>
      </a:lvl9pPr>
    </p:bodyStyle>
    <p:otherStyle>
      <a:defPPr>
        <a:defRPr lang="en-US"/>
      </a:defPPr>
      <a:lvl1pPr marL="0" algn="l" defTabSz="1507846" rtl="0" eaLnBrk="1" latinLnBrk="0" hangingPunct="1">
        <a:defRPr sz="2968" kern="1200">
          <a:solidFill>
            <a:schemeClr val="tx1"/>
          </a:solidFill>
          <a:latin typeface="+mn-lt"/>
          <a:ea typeface="+mn-ea"/>
          <a:cs typeface="+mn-cs"/>
        </a:defRPr>
      </a:lvl1pPr>
      <a:lvl2pPr marL="753923" algn="l" defTabSz="1507846" rtl="0" eaLnBrk="1" latinLnBrk="0" hangingPunct="1">
        <a:defRPr sz="2968" kern="1200">
          <a:solidFill>
            <a:schemeClr val="tx1"/>
          </a:solidFill>
          <a:latin typeface="+mn-lt"/>
          <a:ea typeface="+mn-ea"/>
          <a:cs typeface="+mn-cs"/>
        </a:defRPr>
      </a:lvl2pPr>
      <a:lvl3pPr marL="1507846" algn="l" defTabSz="1507846" rtl="0" eaLnBrk="1" latinLnBrk="0" hangingPunct="1">
        <a:defRPr sz="2968" kern="1200">
          <a:solidFill>
            <a:schemeClr val="tx1"/>
          </a:solidFill>
          <a:latin typeface="+mn-lt"/>
          <a:ea typeface="+mn-ea"/>
          <a:cs typeface="+mn-cs"/>
        </a:defRPr>
      </a:lvl3pPr>
      <a:lvl4pPr marL="2261768" algn="l" defTabSz="1507846" rtl="0" eaLnBrk="1" latinLnBrk="0" hangingPunct="1">
        <a:defRPr sz="2968" kern="1200">
          <a:solidFill>
            <a:schemeClr val="tx1"/>
          </a:solidFill>
          <a:latin typeface="+mn-lt"/>
          <a:ea typeface="+mn-ea"/>
          <a:cs typeface="+mn-cs"/>
        </a:defRPr>
      </a:lvl4pPr>
      <a:lvl5pPr marL="3015691" algn="l" defTabSz="1507846" rtl="0" eaLnBrk="1" latinLnBrk="0" hangingPunct="1">
        <a:defRPr sz="2968" kern="1200">
          <a:solidFill>
            <a:schemeClr val="tx1"/>
          </a:solidFill>
          <a:latin typeface="+mn-lt"/>
          <a:ea typeface="+mn-ea"/>
          <a:cs typeface="+mn-cs"/>
        </a:defRPr>
      </a:lvl5pPr>
      <a:lvl6pPr marL="3769614" algn="l" defTabSz="1507846" rtl="0" eaLnBrk="1" latinLnBrk="0" hangingPunct="1">
        <a:defRPr sz="2968" kern="1200">
          <a:solidFill>
            <a:schemeClr val="tx1"/>
          </a:solidFill>
          <a:latin typeface="+mn-lt"/>
          <a:ea typeface="+mn-ea"/>
          <a:cs typeface="+mn-cs"/>
        </a:defRPr>
      </a:lvl6pPr>
      <a:lvl7pPr marL="4523537" algn="l" defTabSz="1507846" rtl="0" eaLnBrk="1" latinLnBrk="0" hangingPunct="1">
        <a:defRPr sz="2968" kern="1200">
          <a:solidFill>
            <a:schemeClr val="tx1"/>
          </a:solidFill>
          <a:latin typeface="+mn-lt"/>
          <a:ea typeface="+mn-ea"/>
          <a:cs typeface="+mn-cs"/>
        </a:defRPr>
      </a:lvl7pPr>
      <a:lvl8pPr marL="5277460" algn="l" defTabSz="1507846" rtl="0" eaLnBrk="1" latinLnBrk="0" hangingPunct="1">
        <a:defRPr sz="2968" kern="1200">
          <a:solidFill>
            <a:schemeClr val="tx1"/>
          </a:solidFill>
          <a:latin typeface="+mn-lt"/>
          <a:ea typeface="+mn-ea"/>
          <a:cs typeface="+mn-cs"/>
        </a:defRPr>
      </a:lvl8pPr>
      <a:lvl9pPr marL="6031382" algn="l" defTabSz="1507846" rtl="0" eaLnBrk="1" latinLnBrk="0" hangingPunct="1">
        <a:defRPr sz="2968"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788CDD6-B1EF-EE50-1636-DEF6169094EE}"/>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5350219" y="34361"/>
            <a:ext cx="4184852" cy="1759663"/>
          </a:xfrm>
          <a:prstGeom prst="rect">
            <a:avLst/>
          </a:prstGeom>
        </p:spPr>
      </p:pic>
      <p:sp>
        <p:nvSpPr>
          <p:cNvPr id="7" name="TextBox 6">
            <a:extLst>
              <a:ext uri="{FF2B5EF4-FFF2-40B4-BE49-F238E27FC236}">
                <a16:creationId xmlns:a16="http://schemas.microsoft.com/office/drawing/2014/main" id="{130D4DA1-6863-4E39-E617-0279F62260A0}"/>
              </a:ext>
            </a:extLst>
          </p:cNvPr>
          <p:cNvSpPr txBox="1"/>
          <p:nvPr userDrawn="1"/>
        </p:nvSpPr>
        <p:spPr>
          <a:xfrm>
            <a:off x="10667894" y="10460292"/>
            <a:ext cx="8412156" cy="447687"/>
          </a:xfrm>
          <a:prstGeom prst="rect">
            <a:avLst/>
          </a:prstGeom>
          <a:noFill/>
        </p:spPr>
        <p:txBody>
          <a:bodyPr wrap="square" rtlCol="0">
            <a:spAutoFit/>
          </a:bodyPr>
          <a:lstStyle/>
          <a:p>
            <a:pPr marL="0" marR="0" lvl="0" indent="0" algn="r" defTabSz="1507846" rtl="0" eaLnBrk="1" fontAlgn="auto" latinLnBrk="0" hangingPunct="1">
              <a:lnSpc>
                <a:spcPct val="100000"/>
              </a:lnSpc>
              <a:spcBef>
                <a:spcPts val="0"/>
              </a:spcBef>
              <a:spcAft>
                <a:spcPts val="0"/>
              </a:spcAft>
              <a:buClrTx/>
              <a:buSzTx/>
              <a:buFontTx/>
              <a:buNone/>
              <a:tabLst/>
              <a:defRPr/>
            </a:pPr>
            <a:r>
              <a:rPr kumimoji="0" lang="en-US" sz="2309" b="0" i="0" u="none" strike="noStrike" kern="1200" cap="none" spc="82" normalizeH="0" baseline="0" noProof="0" dirty="0">
                <a:ln>
                  <a:noFill/>
                </a:ln>
                <a:solidFill>
                  <a:srgbClr val="757070"/>
                </a:solidFill>
                <a:effectLst/>
                <a:uLnTx/>
                <a:uFillTx/>
                <a:latin typeface="Arial" panose="020B0604020202020204" pitchFamily="34" charset="0"/>
                <a:ea typeface="+mn-ea"/>
                <a:cs typeface="Arial" panose="020B0604020202020204" pitchFamily="34" charset="0"/>
              </a:rPr>
              <a:t>www.itu.int/wrs-24</a:t>
            </a:r>
          </a:p>
        </p:txBody>
      </p:sp>
      <p:sp>
        <p:nvSpPr>
          <p:cNvPr id="2" name="TextBox 1">
            <a:extLst>
              <a:ext uri="{FF2B5EF4-FFF2-40B4-BE49-F238E27FC236}">
                <a16:creationId xmlns:a16="http://schemas.microsoft.com/office/drawing/2014/main" id="{50F22AD8-1A28-0331-EAB9-545F472E9633}"/>
              </a:ext>
            </a:extLst>
          </p:cNvPr>
          <p:cNvSpPr txBox="1"/>
          <p:nvPr userDrawn="1"/>
        </p:nvSpPr>
        <p:spPr>
          <a:xfrm>
            <a:off x="18831220" y="10463432"/>
            <a:ext cx="913061" cy="422295"/>
          </a:xfrm>
          <a:prstGeom prst="rect">
            <a:avLst/>
          </a:prstGeom>
          <a:noFill/>
        </p:spPr>
        <p:txBody>
          <a:bodyPr wrap="square" rtlCol="0">
            <a:spAutoFit/>
          </a:bodyPr>
          <a:lstStyle/>
          <a:p>
            <a:pPr algn="r"/>
            <a:fld id="{D88FE18D-1554-4525-B2E9-CBAFE9755A5A}" type="slidenum">
              <a:rPr lang="en-US" sz="2144" smtClean="0">
                <a:solidFill>
                  <a:prstClr val="black"/>
                </a:solidFill>
                <a:latin typeface="Arial" panose="020B0604020202020204" pitchFamily="34" charset="0"/>
              </a:rPr>
              <a:pPr algn="r"/>
              <a:t>‹#›</a:t>
            </a:fld>
            <a:endParaRPr lang="en-US" sz="2144" dirty="0">
              <a:solidFill>
                <a:prstClr val="black"/>
              </a:solidFill>
              <a:latin typeface="Arial" panose="020B0604020202020204" pitchFamily="34" charset="0"/>
            </a:endParaRPr>
          </a:p>
        </p:txBody>
      </p:sp>
    </p:spTree>
    <p:extLst>
      <p:ext uri="{BB962C8B-B14F-4D97-AF65-F5344CB8AC3E}">
        <p14:creationId xmlns:p14="http://schemas.microsoft.com/office/powerpoint/2010/main" val="1489289197"/>
      </p:ext>
    </p:extLst>
  </p:cSld>
  <p:clrMap bg1="lt1" tx1="dk1" bg2="lt2" tx2="dk2" accent1="accent1" accent2="accent2" accent3="accent3" accent4="accent4" accent5="accent5" accent6="accent6" hlink="hlink" folHlink="folHlink"/>
  <p:sldLayoutIdLst>
    <p:sldLayoutId id="2147483703" r:id="rId1"/>
  </p:sldLayoutIdLst>
  <p:hf hdr="0" ftr="0" dt="0"/>
  <p:txStyles>
    <p:titleStyle>
      <a:lvl1pPr algn="l" defTabSz="1507846" rtl="0" eaLnBrk="1" latinLnBrk="0" hangingPunct="1">
        <a:lnSpc>
          <a:spcPct val="90000"/>
        </a:lnSpc>
        <a:spcBef>
          <a:spcPct val="0"/>
        </a:spcBef>
        <a:buNone/>
        <a:defRPr sz="4617" b="1" kern="1200">
          <a:solidFill>
            <a:schemeClr val="tx1"/>
          </a:solidFill>
          <a:latin typeface="Avenir Nxt2 W1G" panose="020B0503020202020204" pitchFamily="34" charset="0"/>
          <a:ea typeface="+mj-ea"/>
          <a:cs typeface="Arial" panose="020B0604020202020204" pitchFamily="34" charset="0"/>
        </a:defRPr>
      </a:lvl1pPr>
    </p:titleStyle>
    <p:bodyStyle>
      <a:lvl1pPr marL="150785" indent="0" algn="l" defTabSz="1507846" rtl="0" eaLnBrk="1" latinLnBrk="0" hangingPunct="1">
        <a:lnSpc>
          <a:spcPts val="3628"/>
        </a:lnSpc>
        <a:spcBef>
          <a:spcPts val="1649"/>
        </a:spcBef>
        <a:buClr>
          <a:srgbClr val="009CD6"/>
        </a:buClr>
        <a:buSzPct val="110000"/>
        <a:buFont typeface="Arial" panose="020B0604020202020204" pitchFamily="34" charset="0"/>
        <a:buNone/>
        <a:defRPr sz="2968" kern="1200" spc="0">
          <a:solidFill>
            <a:schemeClr val="tx1"/>
          </a:solidFill>
          <a:latin typeface="Avenir Nxt2 W1G" panose="020B0503020202020204" pitchFamily="34" charset="0"/>
          <a:ea typeface="+mn-ea"/>
          <a:cs typeface="Arial" panose="020B0604020202020204" pitchFamily="34" charset="0"/>
        </a:defRPr>
      </a:lvl1pPr>
      <a:lvl2pPr marL="1375909" indent="-471202" algn="l" defTabSz="1507846" rtl="0" eaLnBrk="1" latinLnBrk="0" hangingPunct="1">
        <a:lnSpc>
          <a:spcPts val="3628"/>
        </a:lnSpc>
        <a:spcBef>
          <a:spcPts val="824"/>
        </a:spcBef>
        <a:buClr>
          <a:srgbClr val="009CD6"/>
        </a:buClr>
        <a:buSzPct val="110000"/>
        <a:buFont typeface="Arial" panose="020B0604020202020204" pitchFamily="34" charset="0"/>
        <a:buChar char="•"/>
        <a:defRPr sz="2968" kern="1200" spc="0">
          <a:solidFill>
            <a:schemeClr val="tx1"/>
          </a:solidFill>
          <a:latin typeface="Avenir Nxt2 W1G" panose="020B0503020202020204" pitchFamily="34" charset="0"/>
          <a:ea typeface="+mn-ea"/>
          <a:cs typeface="Arial" panose="020B0604020202020204" pitchFamily="34" charset="0"/>
        </a:defRPr>
      </a:lvl2pPr>
      <a:lvl3pPr marL="2129832" indent="-471202" algn="l" defTabSz="1507846" rtl="0" eaLnBrk="1" latinLnBrk="0" hangingPunct="1">
        <a:lnSpc>
          <a:spcPts val="3628"/>
        </a:lnSpc>
        <a:spcBef>
          <a:spcPts val="824"/>
        </a:spcBef>
        <a:buClr>
          <a:srgbClr val="009CD6"/>
        </a:buClr>
        <a:buSzPct val="110000"/>
        <a:buFont typeface="Arial" panose="020B0604020202020204" pitchFamily="34" charset="0"/>
        <a:buChar char="•"/>
        <a:defRPr sz="2968" kern="1200" spc="0" baseline="0">
          <a:solidFill>
            <a:schemeClr val="tx1"/>
          </a:solidFill>
          <a:latin typeface="Avenir Nxt2 W1G" panose="020B0503020202020204" pitchFamily="34" charset="0"/>
          <a:ea typeface="+mn-ea"/>
          <a:cs typeface="Arial" panose="020B0604020202020204" pitchFamily="34" charset="0"/>
        </a:defRPr>
      </a:lvl3pPr>
      <a:lvl4pPr marL="2883755" indent="-471202" algn="l" defTabSz="1507846" rtl="0" eaLnBrk="1" latinLnBrk="0" hangingPunct="1">
        <a:lnSpc>
          <a:spcPts val="3628"/>
        </a:lnSpc>
        <a:spcBef>
          <a:spcPts val="824"/>
        </a:spcBef>
        <a:buClr>
          <a:srgbClr val="009CD6"/>
        </a:buClr>
        <a:buSzPct val="110000"/>
        <a:buFont typeface="Arial" panose="020B0604020202020204" pitchFamily="34" charset="0"/>
        <a:buChar char="•"/>
        <a:defRPr sz="2968" kern="1200" spc="0" baseline="0">
          <a:solidFill>
            <a:schemeClr val="tx1"/>
          </a:solidFill>
          <a:latin typeface="Avenir Nxt2 W1G" panose="020B0503020202020204" pitchFamily="34" charset="0"/>
          <a:ea typeface="+mn-ea"/>
          <a:cs typeface="Arial" panose="020B0604020202020204" pitchFamily="34" charset="0"/>
        </a:defRPr>
      </a:lvl4pPr>
      <a:lvl5pPr marL="3392653" indent="-376961" algn="l" defTabSz="1507846" rtl="0" eaLnBrk="1" latinLnBrk="0" hangingPunct="1">
        <a:lnSpc>
          <a:spcPts val="3628"/>
        </a:lnSpc>
        <a:spcBef>
          <a:spcPts val="824"/>
        </a:spcBef>
        <a:buClr>
          <a:srgbClr val="00B0F0"/>
        </a:buClr>
        <a:buFont typeface="Arial" panose="020B0604020202020204" pitchFamily="34" charset="0"/>
        <a:buChar char="•"/>
        <a:defRPr sz="2968" kern="1200" spc="49" baseline="0">
          <a:solidFill>
            <a:schemeClr val="tx1"/>
          </a:solidFill>
          <a:latin typeface="Avenir Nxt2 W1G" panose="020B0503020202020204" pitchFamily="34" charset="0"/>
          <a:ea typeface="+mn-ea"/>
          <a:cs typeface="Arial" panose="020B0604020202020204" pitchFamily="34" charset="0"/>
        </a:defRPr>
      </a:lvl5pPr>
      <a:lvl6pPr marL="4146575" indent="-376961" algn="l" defTabSz="1507846" rtl="0" eaLnBrk="1" latinLnBrk="0" hangingPunct="1">
        <a:lnSpc>
          <a:spcPct val="90000"/>
        </a:lnSpc>
        <a:spcBef>
          <a:spcPts val="824"/>
        </a:spcBef>
        <a:buFont typeface="Arial" panose="020B0604020202020204" pitchFamily="34" charset="0"/>
        <a:buChar char="•"/>
        <a:defRPr sz="2968" kern="1200">
          <a:solidFill>
            <a:schemeClr val="tx1"/>
          </a:solidFill>
          <a:latin typeface="+mn-lt"/>
          <a:ea typeface="+mn-ea"/>
          <a:cs typeface="+mn-cs"/>
        </a:defRPr>
      </a:lvl6pPr>
      <a:lvl7pPr marL="4900498" indent="-376961" algn="l" defTabSz="1507846" rtl="0" eaLnBrk="1" latinLnBrk="0" hangingPunct="1">
        <a:lnSpc>
          <a:spcPct val="90000"/>
        </a:lnSpc>
        <a:spcBef>
          <a:spcPts val="824"/>
        </a:spcBef>
        <a:buFont typeface="Arial" panose="020B0604020202020204" pitchFamily="34" charset="0"/>
        <a:buChar char="•"/>
        <a:defRPr sz="2968" kern="1200">
          <a:solidFill>
            <a:schemeClr val="tx1"/>
          </a:solidFill>
          <a:latin typeface="+mn-lt"/>
          <a:ea typeface="+mn-ea"/>
          <a:cs typeface="+mn-cs"/>
        </a:defRPr>
      </a:lvl7pPr>
      <a:lvl8pPr marL="5654421" indent="-376961" algn="l" defTabSz="1507846" rtl="0" eaLnBrk="1" latinLnBrk="0" hangingPunct="1">
        <a:lnSpc>
          <a:spcPct val="90000"/>
        </a:lnSpc>
        <a:spcBef>
          <a:spcPts val="824"/>
        </a:spcBef>
        <a:buFont typeface="Arial" panose="020B0604020202020204" pitchFamily="34" charset="0"/>
        <a:buChar char="•"/>
        <a:defRPr sz="2968" kern="1200">
          <a:solidFill>
            <a:schemeClr val="tx1"/>
          </a:solidFill>
          <a:latin typeface="+mn-lt"/>
          <a:ea typeface="+mn-ea"/>
          <a:cs typeface="+mn-cs"/>
        </a:defRPr>
      </a:lvl8pPr>
      <a:lvl9pPr marL="6408344" indent="-376961" algn="l" defTabSz="1507846" rtl="0" eaLnBrk="1" latinLnBrk="0" hangingPunct="1">
        <a:lnSpc>
          <a:spcPct val="90000"/>
        </a:lnSpc>
        <a:spcBef>
          <a:spcPts val="824"/>
        </a:spcBef>
        <a:buFont typeface="Arial" panose="020B0604020202020204" pitchFamily="34" charset="0"/>
        <a:buChar char="•"/>
        <a:defRPr sz="2968" kern="1200">
          <a:solidFill>
            <a:schemeClr val="tx1"/>
          </a:solidFill>
          <a:latin typeface="+mn-lt"/>
          <a:ea typeface="+mn-ea"/>
          <a:cs typeface="+mn-cs"/>
        </a:defRPr>
      </a:lvl9pPr>
    </p:bodyStyle>
    <p:otherStyle>
      <a:defPPr>
        <a:defRPr lang="en-US"/>
      </a:defPPr>
      <a:lvl1pPr marL="0" algn="l" defTabSz="1507846" rtl="0" eaLnBrk="1" latinLnBrk="0" hangingPunct="1">
        <a:defRPr sz="2968" kern="1200">
          <a:solidFill>
            <a:schemeClr val="tx1"/>
          </a:solidFill>
          <a:latin typeface="+mn-lt"/>
          <a:ea typeface="+mn-ea"/>
          <a:cs typeface="+mn-cs"/>
        </a:defRPr>
      </a:lvl1pPr>
      <a:lvl2pPr marL="753923" algn="l" defTabSz="1507846" rtl="0" eaLnBrk="1" latinLnBrk="0" hangingPunct="1">
        <a:defRPr sz="2968" kern="1200">
          <a:solidFill>
            <a:schemeClr val="tx1"/>
          </a:solidFill>
          <a:latin typeface="+mn-lt"/>
          <a:ea typeface="+mn-ea"/>
          <a:cs typeface="+mn-cs"/>
        </a:defRPr>
      </a:lvl2pPr>
      <a:lvl3pPr marL="1507846" algn="l" defTabSz="1507846" rtl="0" eaLnBrk="1" latinLnBrk="0" hangingPunct="1">
        <a:defRPr sz="2968" kern="1200">
          <a:solidFill>
            <a:schemeClr val="tx1"/>
          </a:solidFill>
          <a:latin typeface="+mn-lt"/>
          <a:ea typeface="+mn-ea"/>
          <a:cs typeface="+mn-cs"/>
        </a:defRPr>
      </a:lvl3pPr>
      <a:lvl4pPr marL="2261768" algn="l" defTabSz="1507846" rtl="0" eaLnBrk="1" latinLnBrk="0" hangingPunct="1">
        <a:defRPr sz="2968" kern="1200">
          <a:solidFill>
            <a:schemeClr val="tx1"/>
          </a:solidFill>
          <a:latin typeface="+mn-lt"/>
          <a:ea typeface="+mn-ea"/>
          <a:cs typeface="+mn-cs"/>
        </a:defRPr>
      </a:lvl4pPr>
      <a:lvl5pPr marL="3015691" algn="l" defTabSz="1507846" rtl="0" eaLnBrk="1" latinLnBrk="0" hangingPunct="1">
        <a:defRPr sz="2968" kern="1200">
          <a:solidFill>
            <a:schemeClr val="tx1"/>
          </a:solidFill>
          <a:latin typeface="+mn-lt"/>
          <a:ea typeface="+mn-ea"/>
          <a:cs typeface="+mn-cs"/>
        </a:defRPr>
      </a:lvl5pPr>
      <a:lvl6pPr marL="3769614" algn="l" defTabSz="1507846" rtl="0" eaLnBrk="1" latinLnBrk="0" hangingPunct="1">
        <a:defRPr sz="2968" kern="1200">
          <a:solidFill>
            <a:schemeClr val="tx1"/>
          </a:solidFill>
          <a:latin typeface="+mn-lt"/>
          <a:ea typeface="+mn-ea"/>
          <a:cs typeface="+mn-cs"/>
        </a:defRPr>
      </a:lvl6pPr>
      <a:lvl7pPr marL="4523537" algn="l" defTabSz="1507846" rtl="0" eaLnBrk="1" latinLnBrk="0" hangingPunct="1">
        <a:defRPr sz="2968" kern="1200">
          <a:solidFill>
            <a:schemeClr val="tx1"/>
          </a:solidFill>
          <a:latin typeface="+mn-lt"/>
          <a:ea typeface="+mn-ea"/>
          <a:cs typeface="+mn-cs"/>
        </a:defRPr>
      </a:lvl7pPr>
      <a:lvl8pPr marL="5277460" algn="l" defTabSz="1507846" rtl="0" eaLnBrk="1" latinLnBrk="0" hangingPunct="1">
        <a:defRPr sz="2968" kern="1200">
          <a:solidFill>
            <a:schemeClr val="tx1"/>
          </a:solidFill>
          <a:latin typeface="+mn-lt"/>
          <a:ea typeface="+mn-ea"/>
          <a:cs typeface="+mn-cs"/>
        </a:defRPr>
      </a:lvl8pPr>
      <a:lvl9pPr marL="6031382" algn="l" defTabSz="1507846" rtl="0" eaLnBrk="1" latinLnBrk="0" hangingPunct="1">
        <a:defRPr sz="2968"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7287">
          <p15:clr>
            <a:srgbClr val="F26B43"/>
          </p15:clr>
        </p15:guide>
        <p15:guide id="4" pos="393">
          <p15:clr>
            <a:srgbClr val="F26B43"/>
          </p15:clr>
        </p15:guide>
        <p15:guide id="5" orient="horz" pos="3974">
          <p15:clr>
            <a:srgbClr val="F26B43"/>
          </p15:clr>
        </p15:guide>
        <p15:guide id="6" orient="horz" pos="346">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www.itu.int/ITU-R/eTerrestrial/eBroadcasting/ECalculations" TargetMode="External"/><Relationship Id="rId1" Type="http://schemas.openxmlformats.org/officeDocument/2006/relationships/slideLayout" Target="../slideLayouts/slideLayout25.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2" Type="http://schemas.openxmlformats.org/officeDocument/2006/relationships/hyperlink" Target="https://www.itu.int/ITU-R/eTerrestrial/eBroadcasting/ECalculations" TargetMode="External"/><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5.xml"/><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5.xml"/><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3" Type="http://schemas.openxmlformats.org/officeDocument/2006/relationships/hyperlink" Target="mailto:brmail@itu.int" TargetMode="External"/><Relationship Id="rId2" Type="http://schemas.openxmlformats.org/officeDocument/2006/relationships/hyperlink" Target="mailto:brbcd@itu.int" TargetMode="Externa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3" Type="http://schemas.openxmlformats.org/officeDocument/2006/relationships/hyperlink" Target="https://www.itu.int/ITU-R/eTerrestrial/eBroadcasting/ECalculations" TargetMode="External"/><Relationship Id="rId2" Type="http://schemas.openxmlformats.org/officeDocument/2006/relationships/image" Target="../media/image10.png"/><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2" Type="http://schemas.openxmlformats.org/officeDocument/2006/relationships/hyperlink" Target="https://www.itu.int/ITU-R/eTerrestrial/eValidation" TargetMode="External"/><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61378-ADDB-4D81-B6BA-8E0B9798BAF1}"/>
              </a:ext>
            </a:extLst>
          </p:cNvPr>
          <p:cNvSpPr>
            <a:spLocks noGrp="1"/>
          </p:cNvSpPr>
          <p:nvPr>
            <p:ph type="ctrTitle" idx="4294967295"/>
          </p:nvPr>
        </p:nvSpPr>
        <p:spPr>
          <a:xfrm>
            <a:off x="2483448" y="4740275"/>
            <a:ext cx="15137203" cy="2368021"/>
          </a:xfrm>
          <a:prstGeom prst="rect">
            <a:avLst/>
          </a:prstGeom>
        </p:spPr>
        <p:txBody>
          <a:bodyPr/>
          <a:lstStyle/>
          <a:p>
            <a:pPr algn="ctr">
              <a:lnSpc>
                <a:spcPct val="100000"/>
              </a:lnSpc>
            </a:pPr>
            <a:r>
              <a:rPr lang="en-GB" sz="6600" b="1" dirty="0">
                <a:solidFill>
                  <a:srgbClr val="00B0F0"/>
                </a:solidFill>
                <a:latin typeface="Calibri" panose="020F0502020204030204" pitchFamily="34" charset="0"/>
                <a:cs typeface="Calibri" panose="020F0502020204030204" pitchFamily="34" charset="0"/>
              </a:rPr>
              <a:t>Software Tools</a:t>
            </a:r>
            <a:br>
              <a:rPr lang="en-GB" sz="6600" b="1" dirty="0">
                <a:solidFill>
                  <a:srgbClr val="00B0F0"/>
                </a:solidFill>
                <a:latin typeface="Calibri" panose="020F0502020204030204" pitchFamily="34" charset="0"/>
                <a:cs typeface="Calibri" panose="020F0502020204030204" pitchFamily="34" charset="0"/>
              </a:rPr>
            </a:br>
            <a:r>
              <a:rPr lang="en-GB" sz="4400" b="1" dirty="0">
                <a:solidFill>
                  <a:srgbClr val="00B0F0"/>
                </a:solidFill>
                <a:latin typeface="Calibri" panose="020F0502020204030204" pitchFamily="34" charset="0"/>
                <a:cs typeface="Calibri" panose="020F0502020204030204" pitchFamily="34" charset="0"/>
              </a:rPr>
              <a:t>GE84 Compatibility Analyses &amp; </a:t>
            </a:r>
            <a:br>
              <a:rPr lang="en-GB" sz="4400" b="1" dirty="0">
                <a:solidFill>
                  <a:srgbClr val="00B0F0"/>
                </a:solidFill>
                <a:latin typeface="Calibri" panose="020F0502020204030204" pitchFamily="34" charset="0"/>
                <a:cs typeface="Calibri" panose="020F0502020204030204" pitchFamily="34" charset="0"/>
              </a:rPr>
            </a:br>
            <a:r>
              <a:rPr lang="en-GB" sz="4400" b="1" dirty="0">
                <a:solidFill>
                  <a:srgbClr val="00B0F0"/>
                </a:solidFill>
                <a:latin typeface="Calibri" panose="020F0502020204030204" pitchFamily="34" charset="0"/>
                <a:cs typeface="Calibri" panose="020F0502020204030204" pitchFamily="34" charset="0"/>
              </a:rPr>
              <a:t>GE84 Optimization</a:t>
            </a:r>
            <a:r>
              <a:rPr lang="en-GB" sz="4400" b="1" dirty="0">
                <a:solidFill>
                  <a:srgbClr val="00B0F0"/>
                </a:solidFill>
                <a:latin typeface="Arial" panose="020B0604020202020204" pitchFamily="34" charset="0"/>
                <a:cs typeface="Arial" panose="020B0604020202020204" pitchFamily="34" charset="0"/>
              </a:rPr>
              <a:t> </a:t>
            </a:r>
            <a:endParaRPr lang="en-GB" sz="6600" b="1" dirty="0">
              <a:solidFill>
                <a:srgbClr val="00B0F0"/>
              </a:solidFill>
              <a:latin typeface="Arial" panose="020B0604020202020204" pitchFamily="34" charset="0"/>
              <a:cs typeface="Arial" panose="020B0604020202020204" pitchFamily="34" charset="0"/>
            </a:endParaRPr>
          </a:p>
        </p:txBody>
      </p:sp>
      <p:sp>
        <p:nvSpPr>
          <p:cNvPr id="3" name="Subtitle 2">
            <a:extLst>
              <a:ext uri="{FF2B5EF4-FFF2-40B4-BE49-F238E27FC236}">
                <a16:creationId xmlns:a16="http://schemas.microsoft.com/office/drawing/2014/main" id="{CB144CC2-A0D7-4D0B-82D8-5114F1F1FD51}"/>
              </a:ext>
            </a:extLst>
          </p:cNvPr>
          <p:cNvSpPr>
            <a:spLocks noGrp="1"/>
          </p:cNvSpPr>
          <p:nvPr>
            <p:ph type="subTitle" idx="4294967295"/>
          </p:nvPr>
        </p:nvSpPr>
        <p:spPr>
          <a:xfrm>
            <a:off x="679984" y="8324751"/>
            <a:ext cx="15078075" cy="1633458"/>
          </a:xfrm>
          <a:prstGeom prst="rect">
            <a:avLst/>
          </a:prstGeom>
        </p:spPr>
        <p:txBody>
          <a:bodyPr/>
          <a:lstStyle/>
          <a:p>
            <a:pPr marL="0" indent="0">
              <a:buNone/>
              <a:defRPr/>
            </a:pPr>
            <a:r>
              <a:rPr lang="en-GB" altLang="zh-CN" sz="3793" b="1" kern="0" dirty="0">
                <a:solidFill>
                  <a:prstClr val="black"/>
                </a:solidFill>
                <a:latin typeface="Calibri" panose="020F0502020204030204"/>
                <a:ea typeface="宋体" panose="02010600030101010101" pitchFamily="2" charset="-122"/>
                <a:cs typeface="Arial"/>
              </a:rPr>
              <a:t>Hakim Ebdelli</a:t>
            </a:r>
            <a:br>
              <a:rPr lang="en-GB" altLang="zh-CN" sz="3793" b="1" kern="0" dirty="0">
                <a:solidFill>
                  <a:prstClr val="black"/>
                </a:solidFill>
                <a:latin typeface="Calibri" panose="020F0502020204030204"/>
                <a:ea typeface="宋体" panose="02010600030101010101" pitchFamily="2" charset="-122"/>
                <a:cs typeface="Arial"/>
              </a:rPr>
            </a:br>
            <a:r>
              <a:rPr lang="en-GB" altLang="zh-CN" sz="3793" b="1" kern="0" dirty="0">
                <a:solidFill>
                  <a:prstClr val="black"/>
                </a:solidFill>
                <a:latin typeface="Calibri" panose="020F0502020204030204"/>
                <a:ea typeface="宋体" panose="02010600030101010101" pitchFamily="2" charset="-122"/>
                <a:cs typeface="Arial"/>
              </a:rPr>
              <a:t>Broadcasting Services Division</a:t>
            </a:r>
            <a:br>
              <a:rPr lang="en-GB" altLang="zh-CN" sz="3793" b="1" kern="0" dirty="0">
                <a:solidFill>
                  <a:prstClr val="black"/>
                </a:solidFill>
                <a:latin typeface="Calibri" panose="020F0502020204030204"/>
                <a:ea typeface="宋体" panose="02010600030101010101" pitchFamily="2" charset="-122"/>
                <a:cs typeface="Arial"/>
              </a:rPr>
            </a:br>
            <a:r>
              <a:rPr lang="en-GB" altLang="zh-CN" sz="3793" b="1" kern="0" dirty="0">
                <a:solidFill>
                  <a:prstClr val="black"/>
                </a:solidFill>
                <a:latin typeface="Calibri" panose="020F0502020204030204"/>
                <a:ea typeface="宋体" panose="02010600030101010101" pitchFamily="2" charset="-122"/>
                <a:cs typeface="Arial"/>
              </a:rPr>
              <a:t>ITU/BR</a:t>
            </a:r>
            <a:endParaRPr lang="en-GB" sz="5277" b="1" dirty="0">
              <a:solidFill>
                <a:prstClr val="black"/>
              </a:solidFill>
              <a:latin typeface="Arial" panose="020B0604020202020204" pitchFamily="34" charset="0"/>
              <a:cs typeface="Arial" panose="020B0604020202020204" pitchFamily="34" charset="0"/>
            </a:endParaRPr>
          </a:p>
          <a:p>
            <a:pPr algn="l"/>
            <a:endParaRPr lang="en-GB" sz="5277"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12693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05D47929-DF91-4C9C-FAC7-A150299529FF}"/>
              </a:ext>
            </a:extLst>
          </p:cNvPr>
          <p:cNvSpPr>
            <a:spLocks noGrp="1"/>
          </p:cNvSpPr>
          <p:nvPr>
            <p:ph type="body" sz="quarter" idx="12"/>
          </p:nvPr>
        </p:nvSpPr>
        <p:spPr/>
        <p:txBody>
          <a:bodyPr>
            <a:normAutofit fontScale="40000" lnSpcReduction="20000"/>
          </a:bodyPr>
          <a:lstStyle/>
          <a:p>
            <a:r>
              <a:rPr lang="en-US" dirty="0"/>
              <a:t>GE84 Compatibility Analyses – Exercise – Input Data</a:t>
            </a:r>
          </a:p>
          <a:p>
            <a:r>
              <a:rPr lang="en-GB" dirty="0"/>
              <a:t>Creation &amp; Validation</a:t>
            </a:r>
            <a:endParaRPr lang="en-US" dirty="0"/>
          </a:p>
        </p:txBody>
      </p:sp>
      <p:pic>
        <p:nvPicPr>
          <p:cNvPr id="4" name="Picture 3">
            <a:extLst>
              <a:ext uri="{FF2B5EF4-FFF2-40B4-BE49-F238E27FC236}">
                <a16:creationId xmlns:a16="http://schemas.microsoft.com/office/drawing/2014/main" id="{3A7590B1-B1F9-239F-B49E-97442C4CD7BF}"/>
              </a:ext>
            </a:extLst>
          </p:cNvPr>
          <p:cNvPicPr>
            <a:picLocks noChangeAspect="1"/>
          </p:cNvPicPr>
          <p:nvPr/>
        </p:nvPicPr>
        <p:blipFill>
          <a:blip r:embed="rId2"/>
          <a:stretch>
            <a:fillRect/>
          </a:stretch>
        </p:blipFill>
        <p:spPr>
          <a:xfrm>
            <a:off x="812070" y="2815910"/>
            <a:ext cx="12494030" cy="7543800"/>
          </a:xfrm>
          <a:prstGeom prst="rect">
            <a:avLst/>
          </a:prstGeom>
          <a:ln>
            <a:solidFill>
              <a:schemeClr val="accent1"/>
            </a:solidFill>
          </a:ln>
        </p:spPr>
      </p:pic>
      <p:pic>
        <p:nvPicPr>
          <p:cNvPr id="6" name="Picture 5">
            <a:extLst>
              <a:ext uri="{FF2B5EF4-FFF2-40B4-BE49-F238E27FC236}">
                <a16:creationId xmlns:a16="http://schemas.microsoft.com/office/drawing/2014/main" id="{F765F741-4F28-8BA4-7E22-E2A216D0A684}"/>
              </a:ext>
            </a:extLst>
          </p:cNvPr>
          <p:cNvPicPr>
            <a:picLocks noChangeAspect="1"/>
          </p:cNvPicPr>
          <p:nvPr/>
        </p:nvPicPr>
        <p:blipFill>
          <a:blip r:embed="rId3"/>
          <a:stretch>
            <a:fillRect/>
          </a:stretch>
        </p:blipFill>
        <p:spPr>
          <a:xfrm>
            <a:off x="13938250" y="1692275"/>
            <a:ext cx="5353780" cy="8667435"/>
          </a:xfrm>
          <a:prstGeom prst="rect">
            <a:avLst/>
          </a:prstGeom>
          <a:ln>
            <a:solidFill>
              <a:schemeClr val="accent1"/>
            </a:solidFill>
          </a:ln>
        </p:spPr>
      </p:pic>
      <p:sp>
        <p:nvSpPr>
          <p:cNvPr id="9" name="TextBox 8">
            <a:extLst>
              <a:ext uri="{FF2B5EF4-FFF2-40B4-BE49-F238E27FC236}">
                <a16:creationId xmlns:a16="http://schemas.microsoft.com/office/drawing/2014/main" id="{4D3CC402-6B38-970B-0A34-AC250D72D397}"/>
              </a:ext>
            </a:extLst>
          </p:cNvPr>
          <p:cNvSpPr txBox="1"/>
          <p:nvPr/>
        </p:nvSpPr>
        <p:spPr>
          <a:xfrm>
            <a:off x="799969" y="1977710"/>
            <a:ext cx="4732754" cy="646331"/>
          </a:xfrm>
          <a:prstGeom prst="rect">
            <a:avLst/>
          </a:prstGeom>
          <a:noFill/>
        </p:spPr>
        <p:txBody>
          <a:bodyPr wrap="square">
            <a:spAutoFit/>
          </a:bodyPr>
          <a:lstStyle/>
          <a:p>
            <a:r>
              <a:rPr lang="en-GB" sz="3600" b="1" dirty="0" err="1">
                <a:latin typeface="Calibri" panose="020F0502020204030204" pitchFamily="34" charset="0"/>
                <a:ea typeface="+mj-ea"/>
                <a:cs typeface="Calibri" panose="020F0502020204030204" pitchFamily="34" charset="0"/>
              </a:rPr>
              <a:t>NoticeGeneration</a:t>
            </a:r>
            <a:endParaRPr lang="fr-FR" sz="3600" b="1" dirty="0">
              <a:latin typeface="Calibri" panose="020F0502020204030204" pitchFamily="34" charset="0"/>
              <a:ea typeface="+mj-ea"/>
              <a:cs typeface="Calibri" panose="020F0502020204030204" pitchFamily="34" charset="0"/>
            </a:endParaRPr>
          </a:p>
        </p:txBody>
      </p:sp>
    </p:spTree>
    <p:extLst>
      <p:ext uri="{BB962C8B-B14F-4D97-AF65-F5344CB8AC3E}">
        <p14:creationId xmlns:p14="http://schemas.microsoft.com/office/powerpoint/2010/main" val="17830513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05D47929-DF91-4C9C-FAC7-A150299529FF}"/>
              </a:ext>
            </a:extLst>
          </p:cNvPr>
          <p:cNvSpPr>
            <a:spLocks noGrp="1"/>
          </p:cNvSpPr>
          <p:nvPr>
            <p:ph type="body" sz="quarter" idx="12"/>
          </p:nvPr>
        </p:nvSpPr>
        <p:spPr/>
        <p:txBody>
          <a:bodyPr>
            <a:normAutofit fontScale="40000" lnSpcReduction="20000"/>
          </a:bodyPr>
          <a:lstStyle/>
          <a:p>
            <a:r>
              <a:rPr lang="en-US" dirty="0"/>
              <a:t>GE84 Compatibility Analyses – Exercise </a:t>
            </a:r>
          </a:p>
          <a:p>
            <a:r>
              <a:rPr lang="en-US" dirty="0"/>
              <a:t>Launch the tool</a:t>
            </a:r>
          </a:p>
        </p:txBody>
      </p:sp>
      <p:sp>
        <p:nvSpPr>
          <p:cNvPr id="7" name="TextBox 6">
            <a:extLst>
              <a:ext uri="{FF2B5EF4-FFF2-40B4-BE49-F238E27FC236}">
                <a16:creationId xmlns:a16="http://schemas.microsoft.com/office/drawing/2014/main" id="{CF1C7065-BE96-B864-BE7B-A8A96685CAE9}"/>
              </a:ext>
            </a:extLst>
          </p:cNvPr>
          <p:cNvSpPr txBox="1"/>
          <p:nvPr/>
        </p:nvSpPr>
        <p:spPr>
          <a:xfrm>
            <a:off x="417368" y="1463675"/>
            <a:ext cx="19659600" cy="1569660"/>
          </a:xfrm>
          <a:prstGeom prst="rect">
            <a:avLst/>
          </a:prstGeom>
          <a:noFill/>
        </p:spPr>
        <p:txBody>
          <a:bodyPr wrap="square" rtlCol="0">
            <a:spAutoFit/>
          </a:bodyPr>
          <a:lstStyle/>
          <a:p>
            <a:pPr marL="742950" indent="-742950">
              <a:buFont typeface="+mj-lt"/>
              <a:buAutoNum type="arabicPeriod"/>
            </a:pPr>
            <a:r>
              <a:rPr lang="en-GB" sz="3200" dirty="0"/>
              <a:t>Login to : </a:t>
            </a:r>
            <a:r>
              <a:rPr lang="en-GB" sz="3200" dirty="0">
                <a:hlinkClick r:id="rId2"/>
              </a:rPr>
              <a:t>https://www.itu.int/ITU-R/eTerrestrial/eBroadcasting/ECalculations</a:t>
            </a:r>
            <a:r>
              <a:rPr lang="en-GB" sz="3200" dirty="0"/>
              <a:t> </a:t>
            </a:r>
          </a:p>
          <a:p>
            <a:pPr marL="742950" indent="-742950">
              <a:buFont typeface="+mj-lt"/>
              <a:buAutoNum type="arabicPeriod"/>
            </a:pPr>
            <a:r>
              <a:rPr lang="en-GB" sz="3200" dirty="0"/>
              <a:t>Choose the options </a:t>
            </a:r>
            <a:r>
              <a:rPr lang="en-GB" sz="3200" b="1" i="1" dirty="0"/>
              <a:t>GE84</a:t>
            </a:r>
            <a:r>
              <a:rPr lang="en-GB" sz="3200" dirty="0"/>
              <a:t> and </a:t>
            </a:r>
            <a:r>
              <a:rPr lang="en-GB" sz="3200" b="1" i="1" dirty="0"/>
              <a:t>GE84 Compatibility Analyses</a:t>
            </a:r>
          </a:p>
          <a:p>
            <a:pPr marL="742950" indent="-742950">
              <a:buFont typeface="+mj-lt"/>
              <a:buAutoNum type="arabicPeriod"/>
            </a:pPr>
            <a:r>
              <a:rPr lang="en-GB" sz="3200" dirty="0"/>
              <a:t>Click on the button </a:t>
            </a:r>
            <a:r>
              <a:rPr lang="en-GB" sz="3200" b="1" i="1" dirty="0"/>
              <a:t>New Calculation</a:t>
            </a:r>
          </a:p>
        </p:txBody>
      </p:sp>
      <p:grpSp>
        <p:nvGrpSpPr>
          <p:cNvPr id="10" name="Group 9">
            <a:extLst>
              <a:ext uri="{FF2B5EF4-FFF2-40B4-BE49-F238E27FC236}">
                <a16:creationId xmlns:a16="http://schemas.microsoft.com/office/drawing/2014/main" id="{3B5CEC46-58C6-C5CC-C080-F377A3C5994F}"/>
              </a:ext>
            </a:extLst>
          </p:cNvPr>
          <p:cNvGrpSpPr/>
          <p:nvPr/>
        </p:nvGrpSpPr>
        <p:grpSpPr>
          <a:xfrm>
            <a:off x="10018568" y="2720975"/>
            <a:ext cx="9637018" cy="6019800"/>
            <a:chOff x="5022850" y="4614638"/>
            <a:chExt cx="9637018" cy="6019800"/>
          </a:xfrm>
        </p:grpSpPr>
        <p:pic>
          <p:nvPicPr>
            <p:cNvPr id="12" name="Picture 11">
              <a:extLst>
                <a:ext uri="{FF2B5EF4-FFF2-40B4-BE49-F238E27FC236}">
                  <a16:creationId xmlns:a16="http://schemas.microsoft.com/office/drawing/2014/main" id="{B20A57B4-8A27-0494-27BB-8863C40FF830}"/>
                </a:ext>
              </a:extLst>
            </p:cNvPr>
            <p:cNvPicPr>
              <a:picLocks noChangeAspect="1"/>
            </p:cNvPicPr>
            <p:nvPr/>
          </p:nvPicPr>
          <p:blipFill>
            <a:blip r:embed="rId3"/>
            <a:stretch>
              <a:fillRect/>
            </a:stretch>
          </p:blipFill>
          <p:spPr>
            <a:xfrm>
              <a:off x="5022850" y="4614638"/>
              <a:ext cx="9637018" cy="6019800"/>
            </a:xfrm>
            <a:prstGeom prst="rect">
              <a:avLst/>
            </a:prstGeom>
            <a:ln>
              <a:solidFill>
                <a:schemeClr val="accent1"/>
              </a:solidFill>
            </a:ln>
          </p:spPr>
        </p:pic>
        <p:sp>
          <p:nvSpPr>
            <p:cNvPr id="16" name="Oval 15">
              <a:extLst>
                <a:ext uri="{FF2B5EF4-FFF2-40B4-BE49-F238E27FC236}">
                  <a16:creationId xmlns:a16="http://schemas.microsoft.com/office/drawing/2014/main" id="{CA634EE6-D664-BC63-2F70-4660C66032CA}"/>
                </a:ext>
              </a:extLst>
            </p:cNvPr>
            <p:cNvSpPr/>
            <p:nvPr/>
          </p:nvSpPr>
          <p:spPr>
            <a:xfrm>
              <a:off x="6546850" y="6264275"/>
              <a:ext cx="2438400" cy="609600"/>
            </a:xfrm>
            <a:prstGeom prst="ellipse">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1F5A3855-1A93-58BF-A6A7-960122A0D16F}"/>
                </a:ext>
              </a:extLst>
            </p:cNvPr>
            <p:cNvSpPr/>
            <p:nvPr/>
          </p:nvSpPr>
          <p:spPr>
            <a:xfrm>
              <a:off x="8070850" y="7658854"/>
              <a:ext cx="4419600" cy="838200"/>
            </a:xfrm>
            <a:prstGeom prst="ellipse">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9B989848-0C4B-FC4A-D53A-CEBEAF26159B}"/>
                </a:ext>
              </a:extLst>
            </p:cNvPr>
            <p:cNvSpPr/>
            <p:nvPr/>
          </p:nvSpPr>
          <p:spPr>
            <a:xfrm>
              <a:off x="12490450" y="7658854"/>
              <a:ext cx="2057400" cy="838200"/>
            </a:xfrm>
            <a:prstGeom prst="ellipse">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extBox 18">
            <a:extLst>
              <a:ext uri="{FF2B5EF4-FFF2-40B4-BE49-F238E27FC236}">
                <a16:creationId xmlns:a16="http://schemas.microsoft.com/office/drawing/2014/main" id="{43A5D528-C6B0-E059-DA08-FEC39F30FD86}"/>
              </a:ext>
            </a:extLst>
          </p:cNvPr>
          <p:cNvSpPr txBox="1"/>
          <p:nvPr/>
        </p:nvSpPr>
        <p:spPr>
          <a:xfrm>
            <a:off x="645968" y="4734139"/>
            <a:ext cx="5937250" cy="2062103"/>
          </a:xfrm>
          <a:prstGeom prst="rect">
            <a:avLst/>
          </a:prstGeom>
          <a:noFill/>
        </p:spPr>
        <p:txBody>
          <a:bodyPr wrap="square">
            <a:spAutoFit/>
          </a:bodyPr>
          <a:lstStyle/>
          <a:p>
            <a:pPr rtl="0"/>
            <a:r>
              <a:rPr lang="en-GB" sz="3200" dirty="0"/>
              <a:t>Remark: the GE84 Compatibility Analysis detailed documentation is available under </a:t>
            </a:r>
            <a:r>
              <a:rPr lang="en-GB" sz="3200" b="1" i="1" dirty="0"/>
              <a:t>eTools Documentation</a:t>
            </a:r>
          </a:p>
        </p:txBody>
      </p:sp>
      <p:sp>
        <p:nvSpPr>
          <p:cNvPr id="20" name="TextBox 19">
            <a:extLst>
              <a:ext uri="{FF2B5EF4-FFF2-40B4-BE49-F238E27FC236}">
                <a16:creationId xmlns:a16="http://schemas.microsoft.com/office/drawing/2014/main" id="{F16A1281-93F8-8212-F353-A16FAD91E98D}"/>
              </a:ext>
            </a:extLst>
          </p:cNvPr>
          <p:cNvSpPr txBox="1"/>
          <p:nvPr/>
        </p:nvSpPr>
        <p:spPr>
          <a:xfrm>
            <a:off x="645968" y="8740775"/>
            <a:ext cx="5708650" cy="1569660"/>
          </a:xfrm>
          <a:prstGeom prst="rect">
            <a:avLst/>
          </a:prstGeom>
          <a:noFill/>
        </p:spPr>
        <p:txBody>
          <a:bodyPr wrap="square">
            <a:spAutoFit/>
          </a:bodyPr>
          <a:lstStyle/>
          <a:p>
            <a:pPr rtl="0"/>
            <a:r>
              <a:rPr lang="en-GB" sz="3200" b="1" dirty="0"/>
              <a:t>Important</a:t>
            </a:r>
            <a:r>
              <a:rPr lang="en-GB" sz="3200" dirty="0"/>
              <a:t>: Verify the options under “</a:t>
            </a:r>
            <a:r>
              <a:rPr lang="en-GB" sz="3200" b="1" dirty="0"/>
              <a:t>Configuration information</a:t>
            </a:r>
            <a:r>
              <a:rPr lang="en-GB" sz="3200" dirty="0"/>
              <a:t>”</a:t>
            </a:r>
            <a:endParaRPr lang="en-GB" sz="3200" b="1" i="1" dirty="0"/>
          </a:p>
        </p:txBody>
      </p:sp>
      <p:pic>
        <p:nvPicPr>
          <p:cNvPr id="21" name="Picture 20">
            <a:extLst>
              <a:ext uri="{FF2B5EF4-FFF2-40B4-BE49-F238E27FC236}">
                <a16:creationId xmlns:a16="http://schemas.microsoft.com/office/drawing/2014/main" id="{0A86BC83-2608-6CA0-B8D0-B545A513C37E}"/>
              </a:ext>
            </a:extLst>
          </p:cNvPr>
          <p:cNvPicPr>
            <a:picLocks noChangeAspect="1"/>
          </p:cNvPicPr>
          <p:nvPr/>
        </p:nvPicPr>
        <p:blipFill>
          <a:blip r:embed="rId4"/>
          <a:stretch>
            <a:fillRect/>
          </a:stretch>
        </p:blipFill>
        <p:spPr>
          <a:xfrm>
            <a:off x="6397893" y="8765117"/>
            <a:ext cx="13382743" cy="1655307"/>
          </a:xfrm>
          <a:prstGeom prst="rect">
            <a:avLst/>
          </a:prstGeom>
          <a:ln>
            <a:solidFill>
              <a:schemeClr val="accent1"/>
            </a:solidFill>
          </a:ln>
        </p:spPr>
      </p:pic>
    </p:spTree>
    <p:extLst>
      <p:ext uri="{BB962C8B-B14F-4D97-AF65-F5344CB8AC3E}">
        <p14:creationId xmlns:p14="http://schemas.microsoft.com/office/powerpoint/2010/main" val="39125610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05D47929-DF91-4C9C-FAC7-A150299529FF}"/>
              </a:ext>
            </a:extLst>
          </p:cNvPr>
          <p:cNvSpPr>
            <a:spLocks noGrp="1"/>
          </p:cNvSpPr>
          <p:nvPr>
            <p:ph type="body" sz="quarter" idx="12"/>
          </p:nvPr>
        </p:nvSpPr>
        <p:spPr/>
        <p:txBody>
          <a:bodyPr>
            <a:normAutofit fontScale="40000" lnSpcReduction="20000"/>
          </a:bodyPr>
          <a:lstStyle/>
          <a:p>
            <a:r>
              <a:rPr lang="en-US" dirty="0"/>
              <a:t>GE84 Compatibility Analyses – Exercise</a:t>
            </a:r>
          </a:p>
          <a:p>
            <a:r>
              <a:rPr lang="en-US" dirty="0"/>
              <a:t>Upload the Notice File and Submit it</a:t>
            </a:r>
          </a:p>
        </p:txBody>
      </p:sp>
      <p:grpSp>
        <p:nvGrpSpPr>
          <p:cNvPr id="3" name="Group 2">
            <a:extLst>
              <a:ext uri="{FF2B5EF4-FFF2-40B4-BE49-F238E27FC236}">
                <a16:creationId xmlns:a16="http://schemas.microsoft.com/office/drawing/2014/main" id="{A9C3080E-311B-1AFE-D632-C0A3F66756E5}"/>
              </a:ext>
            </a:extLst>
          </p:cNvPr>
          <p:cNvGrpSpPr/>
          <p:nvPr/>
        </p:nvGrpSpPr>
        <p:grpSpPr>
          <a:xfrm>
            <a:off x="603250" y="2225675"/>
            <a:ext cx="11811000" cy="7617307"/>
            <a:chOff x="1746250" y="1692275"/>
            <a:chExt cx="11811000" cy="7617307"/>
          </a:xfrm>
        </p:grpSpPr>
        <p:pic>
          <p:nvPicPr>
            <p:cNvPr id="5" name="Picture 4">
              <a:extLst>
                <a:ext uri="{FF2B5EF4-FFF2-40B4-BE49-F238E27FC236}">
                  <a16:creationId xmlns:a16="http://schemas.microsoft.com/office/drawing/2014/main" id="{60EFE036-6CAA-D161-D173-6D9B893279DC}"/>
                </a:ext>
              </a:extLst>
            </p:cNvPr>
            <p:cNvPicPr>
              <a:picLocks noChangeAspect="1"/>
            </p:cNvPicPr>
            <p:nvPr/>
          </p:nvPicPr>
          <p:blipFill>
            <a:blip r:embed="rId2"/>
            <a:stretch>
              <a:fillRect/>
            </a:stretch>
          </p:blipFill>
          <p:spPr>
            <a:xfrm>
              <a:off x="1898650" y="1692275"/>
              <a:ext cx="11658600" cy="7617307"/>
            </a:xfrm>
            <a:prstGeom prst="rect">
              <a:avLst/>
            </a:prstGeom>
            <a:ln>
              <a:solidFill>
                <a:schemeClr val="accent1"/>
              </a:solidFill>
            </a:ln>
          </p:spPr>
        </p:pic>
        <p:sp>
          <p:nvSpPr>
            <p:cNvPr id="6" name="Oval 5">
              <a:extLst>
                <a:ext uri="{FF2B5EF4-FFF2-40B4-BE49-F238E27FC236}">
                  <a16:creationId xmlns:a16="http://schemas.microsoft.com/office/drawing/2014/main" id="{FA9920FD-3CD1-F3D1-4505-6EA942364911}"/>
                </a:ext>
              </a:extLst>
            </p:cNvPr>
            <p:cNvSpPr/>
            <p:nvPr/>
          </p:nvSpPr>
          <p:spPr>
            <a:xfrm>
              <a:off x="1746250" y="8093075"/>
              <a:ext cx="3200400" cy="906851"/>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TextBox 8">
            <a:extLst>
              <a:ext uri="{FF2B5EF4-FFF2-40B4-BE49-F238E27FC236}">
                <a16:creationId xmlns:a16="http://schemas.microsoft.com/office/drawing/2014/main" id="{EF18A2BD-7D5F-1385-F299-A1A5CF6AF29C}"/>
              </a:ext>
            </a:extLst>
          </p:cNvPr>
          <p:cNvSpPr txBox="1"/>
          <p:nvPr/>
        </p:nvSpPr>
        <p:spPr>
          <a:xfrm>
            <a:off x="14094791" y="2245743"/>
            <a:ext cx="5638800" cy="2677656"/>
          </a:xfrm>
          <a:prstGeom prst="rect">
            <a:avLst/>
          </a:prstGeom>
          <a:noFill/>
        </p:spPr>
        <p:txBody>
          <a:bodyPr wrap="square">
            <a:spAutoFit/>
          </a:bodyPr>
          <a:lstStyle/>
          <a:p>
            <a:r>
              <a:rPr lang="en-US" sz="2800" b="1" dirty="0"/>
              <a:t>Remark</a:t>
            </a:r>
            <a:r>
              <a:rPr lang="en-US" sz="2800" dirty="0"/>
              <a:t>: </a:t>
            </a:r>
          </a:p>
          <a:p>
            <a:r>
              <a:rPr lang="en-US" sz="2800" dirty="0"/>
              <a:t>You will be informed when the results are ready by email</a:t>
            </a:r>
          </a:p>
          <a:p>
            <a:r>
              <a:rPr lang="en-US" sz="2800" dirty="0"/>
              <a:t>You can also follow the execution of your job in the calculation history</a:t>
            </a:r>
          </a:p>
        </p:txBody>
      </p:sp>
    </p:spTree>
    <p:extLst>
      <p:ext uri="{BB962C8B-B14F-4D97-AF65-F5344CB8AC3E}">
        <p14:creationId xmlns:p14="http://schemas.microsoft.com/office/powerpoint/2010/main" val="33144692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05D47929-DF91-4C9C-FAC7-A150299529FF}"/>
              </a:ext>
            </a:extLst>
          </p:cNvPr>
          <p:cNvSpPr>
            <a:spLocks noGrp="1"/>
          </p:cNvSpPr>
          <p:nvPr>
            <p:ph type="body" sz="quarter" idx="12"/>
          </p:nvPr>
        </p:nvSpPr>
        <p:spPr/>
        <p:txBody>
          <a:bodyPr>
            <a:normAutofit fontScale="40000" lnSpcReduction="20000"/>
          </a:bodyPr>
          <a:lstStyle/>
          <a:p>
            <a:r>
              <a:rPr lang="en-US" dirty="0"/>
              <a:t>GE84 Compatibility Analyses – Exercise</a:t>
            </a:r>
          </a:p>
          <a:p>
            <a:r>
              <a:rPr lang="en-US" dirty="0"/>
              <a:t>Results</a:t>
            </a:r>
          </a:p>
        </p:txBody>
      </p:sp>
      <p:pic>
        <p:nvPicPr>
          <p:cNvPr id="4" name="Picture 3">
            <a:extLst>
              <a:ext uri="{FF2B5EF4-FFF2-40B4-BE49-F238E27FC236}">
                <a16:creationId xmlns:a16="http://schemas.microsoft.com/office/drawing/2014/main" id="{19E9B892-0581-7350-A3B0-689E0A96CDAC}"/>
              </a:ext>
            </a:extLst>
          </p:cNvPr>
          <p:cNvPicPr>
            <a:picLocks noChangeAspect="1"/>
          </p:cNvPicPr>
          <p:nvPr/>
        </p:nvPicPr>
        <p:blipFill>
          <a:blip r:embed="rId2"/>
          <a:stretch>
            <a:fillRect/>
          </a:stretch>
        </p:blipFill>
        <p:spPr>
          <a:xfrm>
            <a:off x="444500" y="1692275"/>
            <a:ext cx="13472789" cy="8716867"/>
          </a:xfrm>
          <a:prstGeom prst="rect">
            <a:avLst/>
          </a:prstGeom>
          <a:ln>
            <a:solidFill>
              <a:schemeClr val="accent1"/>
            </a:solidFill>
          </a:ln>
        </p:spPr>
      </p:pic>
      <p:sp>
        <p:nvSpPr>
          <p:cNvPr id="7" name="TextBox 6">
            <a:extLst>
              <a:ext uri="{FF2B5EF4-FFF2-40B4-BE49-F238E27FC236}">
                <a16:creationId xmlns:a16="http://schemas.microsoft.com/office/drawing/2014/main" id="{0AFC4092-2A08-1E63-D51E-69EB67E43BAA}"/>
              </a:ext>
            </a:extLst>
          </p:cNvPr>
          <p:cNvSpPr txBox="1"/>
          <p:nvPr/>
        </p:nvSpPr>
        <p:spPr>
          <a:xfrm>
            <a:off x="14236700" y="2248672"/>
            <a:ext cx="5861050" cy="3539430"/>
          </a:xfrm>
          <a:prstGeom prst="rect">
            <a:avLst/>
          </a:prstGeom>
          <a:noFill/>
        </p:spPr>
        <p:txBody>
          <a:bodyPr wrap="square">
            <a:spAutoFit/>
          </a:bodyPr>
          <a:lstStyle/>
          <a:p>
            <a:pPr marL="457200" indent="-457200">
              <a:buFont typeface="Arial" panose="020B0604020202020204" pitchFamily="34" charset="0"/>
              <a:buChar char="•"/>
            </a:pPr>
            <a:r>
              <a:rPr lang="en-US" sz="2800" dirty="0"/>
              <a:t>Minimum value of the field strength necessary to permit a desired reception.</a:t>
            </a:r>
          </a:p>
          <a:p>
            <a:pPr marL="457200" indent="-457200">
              <a:buFont typeface="Arial" panose="020B0604020202020204" pitchFamily="34" charset="0"/>
              <a:buChar char="•"/>
            </a:pPr>
            <a:r>
              <a:rPr lang="en-US" sz="2800" dirty="0"/>
              <a:t>Eu calculated by the simplified multiplication method, considering the interfering stations listed in the "interferers" section</a:t>
            </a:r>
          </a:p>
        </p:txBody>
      </p:sp>
      <p:sp>
        <p:nvSpPr>
          <p:cNvPr id="9" name="Oval 8">
            <a:extLst>
              <a:ext uri="{FF2B5EF4-FFF2-40B4-BE49-F238E27FC236}">
                <a16:creationId xmlns:a16="http://schemas.microsoft.com/office/drawing/2014/main" id="{56CC0003-8826-A6AE-8393-9D8F5525E48E}"/>
              </a:ext>
            </a:extLst>
          </p:cNvPr>
          <p:cNvSpPr/>
          <p:nvPr/>
        </p:nvSpPr>
        <p:spPr>
          <a:xfrm>
            <a:off x="11112500" y="4602909"/>
            <a:ext cx="2286000" cy="1211651"/>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Arrow Connector 9">
            <a:extLst>
              <a:ext uri="{FF2B5EF4-FFF2-40B4-BE49-F238E27FC236}">
                <a16:creationId xmlns:a16="http://schemas.microsoft.com/office/drawing/2014/main" id="{1698BF65-A4A4-C10A-204A-E56738F8218B}"/>
              </a:ext>
            </a:extLst>
          </p:cNvPr>
          <p:cNvCxnSpPr/>
          <p:nvPr/>
        </p:nvCxnSpPr>
        <p:spPr>
          <a:xfrm flipH="1">
            <a:off x="13017500" y="3155109"/>
            <a:ext cx="1447800" cy="1447800"/>
          </a:xfrm>
          <a:prstGeom prst="straightConnector1">
            <a:avLst/>
          </a:prstGeom>
          <a:ln w="25400">
            <a:solidFill>
              <a:srgbClr val="FF0000"/>
            </a:solidFill>
            <a:tailEnd type="triangl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8248914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05D47929-DF91-4C9C-FAC7-A150299529FF}"/>
              </a:ext>
            </a:extLst>
          </p:cNvPr>
          <p:cNvSpPr>
            <a:spLocks noGrp="1"/>
          </p:cNvSpPr>
          <p:nvPr>
            <p:ph type="body" sz="quarter" idx="12"/>
          </p:nvPr>
        </p:nvSpPr>
        <p:spPr/>
        <p:txBody>
          <a:bodyPr>
            <a:normAutofit fontScale="77500" lnSpcReduction="20000"/>
          </a:bodyPr>
          <a:lstStyle/>
          <a:p>
            <a:r>
              <a:rPr lang="en-US" dirty="0"/>
              <a:t>GE84 Optimization</a:t>
            </a:r>
          </a:p>
        </p:txBody>
      </p:sp>
      <p:sp>
        <p:nvSpPr>
          <p:cNvPr id="4" name="TextBox 3">
            <a:extLst>
              <a:ext uri="{FF2B5EF4-FFF2-40B4-BE49-F238E27FC236}">
                <a16:creationId xmlns:a16="http://schemas.microsoft.com/office/drawing/2014/main" id="{FDE18F4B-7B23-3411-6F00-1FAFB47983B6}"/>
              </a:ext>
            </a:extLst>
          </p:cNvPr>
          <p:cNvSpPr txBox="1"/>
          <p:nvPr/>
        </p:nvSpPr>
        <p:spPr>
          <a:xfrm>
            <a:off x="831850" y="2161411"/>
            <a:ext cx="18059400" cy="6986528"/>
          </a:xfrm>
          <a:prstGeom prst="rect">
            <a:avLst/>
          </a:prstGeom>
          <a:noFill/>
        </p:spPr>
        <p:txBody>
          <a:bodyPr wrap="square" rtlCol="0">
            <a:spAutoFit/>
          </a:bodyPr>
          <a:lstStyle/>
          <a:p>
            <a:pPr marL="285750" indent="-285750">
              <a:buFont typeface="Arial" panose="020B0604020202020204" pitchFamily="34" charset="0"/>
              <a:buChar char="•"/>
            </a:pPr>
            <a:r>
              <a:rPr lang="en-GB" sz="3200" dirty="0"/>
              <a:t>Used mainly to search for new frequencies</a:t>
            </a:r>
          </a:p>
          <a:p>
            <a:pPr marL="285750" indent="-285750">
              <a:buFont typeface="Arial" panose="020B0604020202020204" pitchFamily="34" charset="0"/>
              <a:buChar char="•"/>
            </a:pPr>
            <a:r>
              <a:rPr lang="en-GB" sz="3200" dirty="0"/>
              <a:t>Has been developed to achieve efficient use of the 87.5- 108 MHz band for analogue sound broadcasting (FM) and to allocate new frequencies for FM broadcasting to meet the growing need for additional frequencies in all administrations that are part of the GE84 Agreement.</a:t>
            </a:r>
          </a:p>
          <a:p>
            <a:pPr marL="285750" indent="-285750">
              <a:buFont typeface="Arial" panose="020B0604020202020204" pitchFamily="34" charset="0"/>
              <a:buChar char="•"/>
            </a:pPr>
            <a:r>
              <a:rPr lang="en-GB" sz="3200" dirty="0"/>
              <a:t>Allows to assess the impact of an FM requirement to and from other emissions, in accordance with Article 4 Procedure of the GE84 Agreement.</a:t>
            </a:r>
          </a:p>
          <a:p>
            <a:pPr marL="285750" indent="-285750">
              <a:buFont typeface="Arial" panose="020B0604020202020204" pitchFamily="34" charset="0"/>
              <a:buChar char="•"/>
            </a:pPr>
            <a:r>
              <a:rPr lang="en-GB" sz="3200" dirty="0"/>
              <a:t>It allows the user to submit requirements with flexible frequencies (FLEX) as well as requirements with fixed frequencies to the calculations.</a:t>
            </a:r>
          </a:p>
          <a:p>
            <a:pPr marL="285750" indent="-285750">
              <a:buFont typeface="Arial" panose="020B0604020202020204" pitchFamily="34" charset="0"/>
              <a:buChar char="•"/>
            </a:pPr>
            <a:r>
              <a:rPr lang="en-GB" sz="3200" dirty="0"/>
              <a:t>FLEX (Flexible frequency requirement): </a:t>
            </a:r>
          </a:p>
          <a:p>
            <a:pPr marL="1252538" lvl="3" indent="-457200">
              <a:buFont typeface="Wingdings" panose="05000000000000000000" pitchFamily="2" charset="2"/>
              <a:buChar char="§"/>
            </a:pPr>
            <a:r>
              <a:rPr lang="en-GB" sz="3200" dirty="0"/>
              <a:t>The entire FM band (from 87.6 to 107.9 MHz) is analysed in steps of 100 kHz.</a:t>
            </a:r>
          </a:p>
          <a:p>
            <a:pPr marL="1252538" lvl="3" indent="-457200">
              <a:buFont typeface="Wingdings" panose="05000000000000000000" pitchFamily="2" charset="2"/>
              <a:buChar char="§"/>
            </a:pPr>
            <a:r>
              <a:rPr lang="en-GB" sz="3200" dirty="0"/>
              <a:t>The goal is, as first step, to submit FLEX requirements in view to identify the most suitable frequencies. </a:t>
            </a:r>
          </a:p>
          <a:p>
            <a:pPr marL="1252538" lvl="3" indent="-457200">
              <a:buFont typeface="Wingdings" panose="05000000000000000000" pitchFamily="2" charset="2"/>
              <a:buChar char="§"/>
            </a:pPr>
            <a:r>
              <a:rPr lang="en-GB" sz="3200" dirty="0"/>
              <a:t>In the next steps, the user can start fixing frequencies until all FLEX requirements are assigned with a suitable fixed frequency.</a:t>
            </a:r>
          </a:p>
        </p:txBody>
      </p:sp>
    </p:spTree>
    <p:extLst>
      <p:ext uri="{BB962C8B-B14F-4D97-AF65-F5344CB8AC3E}">
        <p14:creationId xmlns:p14="http://schemas.microsoft.com/office/powerpoint/2010/main" val="12070290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05D47929-DF91-4C9C-FAC7-A150299529FF}"/>
              </a:ext>
            </a:extLst>
          </p:cNvPr>
          <p:cNvSpPr>
            <a:spLocks noGrp="1"/>
          </p:cNvSpPr>
          <p:nvPr>
            <p:ph type="body" sz="quarter" idx="12"/>
          </p:nvPr>
        </p:nvSpPr>
        <p:spPr/>
        <p:txBody>
          <a:bodyPr>
            <a:normAutofit fontScale="77500" lnSpcReduction="20000"/>
          </a:bodyPr>
          <a:lstStyle/>
          <a:p>
            <a:r>
              <a:rPr lang="en-US" dirty="0"/>
              <a:t>GE84 Optimization</a:t>
            </a:r>
          </a:p>
        </p:txBody>
      </p:sp>
      <p:pic>
        <p:nvPicPr>
          <p:cNvPr id="5" name="Picture 4">
            <a:extLst>
              <a:ext uri="{FF2B5EF4-FFF2-40B4-BE49-F238E27FC236}">
                <a16:creationId xmlns:a16="http://schemas.microsoft.com/office/drawing/2014/main" id="{0DD26654-7251-9B93-5B4C-0E7DB3802596}"/>
              </a:ext>
            </a:extLst>
          </p:cNvPr>
          <p:cNvPicPr>
            <a:picLocks noChangeAspect="1"/>
          </p:cNvPicPr>
          <p:nvPr/>
        </p:nvPicPr>
        <p:blipFill rotWithShape="1">
          <a:blip r:embed="rId2"/>
          <a:srcRect t="16673"/>
          <a:stretch/>
        </p:blipFill>
        <p:spPr>
          <a:xfrm>
            <a:off x="1026398" y="3063875"/>
            <a:ext cx="13304867" cy="6369866"/>
          </a:xfrm>
          <a:prstGeom prst="rect">
            <a:avLst/>
          </a:prstGeom>
          <a:ln>
            <a:solidFill>
              <a:schemeClr val="accent1"/>
            </a:solidFill>
          </a:ln>
        </p:spPr>
      </p:pic>
      <p:sp>
        <p:nvSpPr>
          <p:cNvPr id="6" name="TextBox 5">
            <a:extLst>
              <a:ext uri="{FF2B5EF4-FFF2-40B4-BE49-F238E27FC236}">
                <a16:creationId xmlns:a16="http://schemas.microsoft.com/office/drawing/2014/main" id="{6CE155AA-9789-0FA9-ED4E-BF89F5741A37}"/>
              </a:ext>
            </a:extLst>
          </p:cNvPr>
          <p:cNvSpPr txBox="1"/>
          <p:nvPr/>
        </p:nvSpPr>
        <p:spPr>
          <a:xfrm>
            <a:off x="919234" y="1978327"/>
            <a:ext cx="6934200" cy="584775"/>
          </a:xfrm>
          <a:prstGeom prst="rect">
            <a:avLst/>
          </a:prstGeom>
          <a:noFill/>
        </p:spPr>
        <p:txBody>
          <a:bodyPr wrap="square" rtlCol="0">
            <a:spAutoFit/>
          </a:bodyPr>
          <a:lstStyle/>
          <a:p>
            <a:r>
              <a:rPr lang="en-US" sz="3200" b="1" dirty="0"/>
              <a:t>How to use the Optimization tool</a:t>
            </a:r>
          </a:p>
        </p:txBody>
      </p:sp>
    </p:spTree>
    <p:extLst>
      <p:ext uri="{BB962C8B-B14F-4D97-AF65-F5344CB8AC3E}">
        <p14:creationId xmlns:p14="http://schemas.microsoft.com/office/powerpoint/2010/main" val="7442087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05D47929-DF91-4C9C-FAC7-A150299529FF}"/>
              </a:ext>
            </a:extLst>
          </p:cNvPr>
          <p:cNvSpPr>
            <a:spLocks noGrp="1"/>
          </p:cNvSpPr>
          <p:nvPr>
            <p:ph type="body" sz="quarter" idx="12"/>
          </p:nvPr>
        </p:nvSpPr>
        <p:spPr/>
        <p:txBody>
          <a:bodyPr>
            <a:normAutofit fontScale="77500" lnSpcReduction="20000"/>
          </a:bodyPr>
          <a:lstStyle/>
          <a:p>
            <a:r>
              <a:rPr lang="en-US" dirty="0"/>
              <a:t>GE84 Optimization – Exercise</a:t>
            </a:r>
          </a:p>
        </p:txBody>
      </p:sp>
      <p:sp>
        <p:nvSpPr>
          <p:cNvPr id="6" name="TextBox 5">
            <a:extLst>
              <a:ext uri="{FF2B5EF4-FFF2-40B4-BE49-F238E27FC236}">
                <a16:creationId xmlns:a16="http://schemas.microsoft.com/office/drawing/2014/main" id="{47EB6E77-05BA-85C3-5CCC-5071DB7E9465}"/>
              </a:ext>
            </a:extLst>
          </p:cNvPr>
          <p:cNvSpPr txBox="1"/>
          <p:nvPr/>
        </p:nvSpPr>
        <p:spPr>
          <a:xfrm>
            <a:off x="1024199" y="1541489"/>
            <a:ext cx="6056088" cy="4524315"/>
          </a:xfrm>
          <a:prstGeom prst="rect">
            <a:avLst/>
          </a:prstGeom>
          <a:noFill/>
        </p:spPr>
        <p:txBody>
          <a:bodyPr wrap="square">
            <a:spAutoFit/>
          </a:bodyPr>
          <a:lstStyle/>
          <a:p>
            <a:r>
              <a:rPr lang="en-GB" sz="3200" dirty="0"/>
              <a:t>Prepare a requirement (notice) on </a:t>
            </a:r>
            <a:r>
              <a:rPr lang="en-GB" sz="3200" b="1" dirty="0"/>
              <a:t>FLEX</a:t>
            </a:r>
            <a:r>
              <a:rPr lang="en-GB" sz="3200" dirty="0"/>
              <a:t> channel assigned to a sound broadcasting station based on the information from the previously generated notice TASHKENT-96.7, using</a:t>
            </a:r>
          </a:p>
          <a:p>
            <a:r>
              <a:rPr lang="en-GB" sz="3200" b="1" dirty="0"/>
              <a:t>TerRaNotices</a:t>
            </a:r>
            <a:r>
              <a:rPr lang="en-GB" sz="3200" dirty="0"/>
              <a:t> tool and selecting the Administration of </a:t>
            </a:r>
            <a:r>
              <a:rPr lang="en-GB" sz="3200" b="1" dirty="0"/>
              <a:t>UZB</a:t>
            </a:r>
            <a:r>
              <a:rPr lang="en-GB" sz="3200" dirty="0"/>
              <a:t> as notifying administration.</a:t>
            </a:r>
          </a:p>
        </p:txBody>
      </p:sp>
      <p:pic>
        <p:nvPicPr>
          <p:cNvPr id="9" name="Picture 8">
            <a:extLst>
              <a:ext uri="{FF2B5EF4-FFF2-40B4-BE49-F238E27FC236}">
                <a16:creationId xmlns:a16="http://schemas.microsoft.com/office/drawing/2014/main" id="{187539A8-D737-30BB-EBEC-1996329A8621}"/>
              </a:ext>
            </a:extLst>
          </p:cNvPr>
          <p:cNvPicPr>
            <a:picLocks noChangeAspect="1"/>
          </p:cNvPicPr>
          <p:nvPr/>
        </p:nvPicPr>
        <p:blipFill>
          <a:blip r:embed="rId2"/>
          <a:stretch>
            <a:fillRect/>
          </a:stretch>
        </p:blipFill>
        <p:spPr>
          <a:xfrm>
            <a:off x="7918487" y="1539875"/>
            <a:ext cx="11230409" cy="8911526"/>
          </a:xfrm>
          <a:prstGeom prst="rect">
            <a:avLst/>
          </a:prstGeom>
          <a:ln>
            <a:solidFill>
              <a:schemeClr val="accent1"/>
            </a:solidFill>
          </a:ln>
        </p:spPr>
      </p:pic>
      <p:sp>
        <p:nvSpPr>
          <p:cNvPr id="11" name="TextBox 10">
            <a:extLst>
              <a:ext uri="{FF2B5EF4-FFF2-40B4-BE49-F238E27FC236}">
                <a16:creationId xmlns:a16="http://schemas.microsoft.com/office/drawing/2014/main" id="{DA8FC3BB-B5EC-E7C2-DAFA-E3D23FC23585}"/>
              </a:ext>
            </a:extLst>
          </p:cNvPr>
          <p:cNvSpPr txBox="1"/>
          <p:nvPr/>
        </p:nvSpPr>
        <p:spPr>
          <a:xfrm>
            <a:off x="986619" y="7256489"/>
            <a:ext cx="7018268" cy="1569660"/>
          </a:xfrm>
          <a:prstGeom prst="rect">
            <a:avLst/>
          </a:prstGeom>
          <a:noFill/>
        </p:spPr>
        <p:txBody>
          <a:bodyPr wrap="none" rtlCol="0">
            <a:spAutoFit/>
          </a:bodyPr>
          <a:lstStyle/>
          <a:p>
            <a:r>
              <a:rPr lang="fr-FR" sz="3200" dirty="0">
                <a:solidFill>
                  <a:srgbClr val="FF0000"/>
                </a:solidFill>
              </a:rPr>
              <a:t>Important</a:t>
            </a:r>
            <a:r>
              <a:rPr lang="fr-FR" sz="3200" dirty="0"/>
              <a:t>:</a:t>
            </a:r>
          </a:p>
          <a:p>
            <a:r>
              <a:rPr lang="fr-FR" sz="3200" dirty="0" err="1"/>
              <a:t>Assigned</a:t>
            </a:r>
            <a:r>
              <a:rPr lang="fr-FR" sz="3200" dirty="0"/>
              <a:t> </a:t>
            </a:r>
            <a:r>
              <a:rPr lang="fr-FR" sz="3200" dirty="0" err="1"/>
              <a:t>frequency</a:t>
            </a:r>
            <a:r>
              <a:rPr lang="fr-FR" sz="3200" dirty="0"/>
              <a:t>: </a:t>
            </a:r>
            <a:r>
              <a:rPr lang="fr-FR" sz="3200" dirty="0" err="1"/>
              <a:t>should</a:t>
            </a:r>
            <a:r>
              <a:rPr lang="fr-FR" sz="3200" dirty="0"/>
              <a:t> </a:t>
            </a:r>
            <a:r>
              <a:rPr lang="fr-FR" sz="3200" dirty="0" err="1"/>
              <a:t>be</a:t>
            </a:r>
            <a:r>
              <a:rPr lang="fr-FR" sz="3200" dirty="0"/>
              <a:t> </a:t>
            </a:r>
            <a:r>
              <a:rPr lang="fr-FR" sz="3200" b="1" dirty="0"/>
              <a:t>87.7</a:t>
            </a:r>
          </a:p>
          <a:p>
            <a:r>
              <a:rPr lang="fr-FR" sz="3200" dirty="0"/>
              <a:t>Station identification: </a:t>
            </a:r>
            <a:r>
              <a:rPr lang="fr-FR" sz="3200" dirty="0" err="1"/>
              <a:t>should</a:t>
            </a:r>
            <a:r>
              <a:rPr lang="fr-FR" sz="3200" dirty="0"/>
              <a:t> </a:t>
            </a:r>
            <a:r>
              <a:rPr lang="fr-FR" sz="3200" dirty="0" err="1"/>
              <a:t>be</a:t>
            </a:r>
            <a:r>
              <a:rPr lang="fr-FR" sz="3200" dirty="0"/>
              <a:t> </a:t>
            </a:r>
            <a:r>
              <a:rPr lang="fr-FR" sz="3200" b="1" dirty="0"/>
              <a:t>FLEX</a:t>
            </a:r>
          </a:p>
        </p:txBody>
      </p:sp>
      <p:sp>
        <p:nvSpPr>
          <p:cNvPr id="12" name="Oval 11">
            <a:extLst>
              <a:ext uri="{FF2B5EF4-FFF2-40B4-BE49-F238E27FC236}">
                <a16:creationId xmlns:a16="http://schemas.microsoft.com/office/drawing/2014/main" id="{D5576449-B9D5-11C7-53A7-666B5E566F17}"/>
              </a:ext>
            </a:extLst>
          </p:cNvPr>
          <p:cNvSpPr/>
          <p:nvPr/>
        </p:nvSpPr>
        <p:spPr>
          <a:xfrm>
            <a:off x="16910087" y="5122889"/>
            <a:ext cx="2133600" cy="68580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Oval 12">
            <a:extLst>
              <a:ext uri="{FF2B5EF4-FFF2-40B4-BE49-F238E27FC236}">
                <a16:creationId xmlns:a16="http://schemas.microsoft.com/office/drawing/2014/main" id="{2F6C1EC7-454D-9CC2-3713-8F14D3499F95}"/>
              </a:ext>
            </a:extLst>
          </p:cNvPr>
          <p:cNvSpPr/>
          <p:nvPr/>
        </p:nvSpPr>
        <p:spPr>
          <a:xfrm>
            <a:off x="7842287" y="6113489"/>
            <a:ext cx="2133600" cy="68580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3557133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05D47929-DF91-4C9C-FAC7-A150299529FF}"/>
              </a:ext>
            </a:extLst>
          </p:cNvPr>
          <p:cNvSpPr>
            <a:spLocks noGrp="1"/>
          </p:cNvSpPr>
          <p:nvPr>
            <p:ph type="body" sz="quarter" idx="12"/>
          </p:nvPr>
        </p:nvSpPr>
        <p:spPr/>
        <p:txBody>
          <a:bodyPr>
            <a:normAutofit fontScale="77500" lnSpcReduction="20000"/>
          </a:bodyPr>
          <a:lstStyle/>
          <a:p>
            <a:r>
              <a:rPr lang="en-US" dirty="0"/>
              <a:t>GE84 Optimization – Exercise</a:t>
            </a:r>
          </a:p>
        </p:txBody>
      </p:sp>
      <p:sp>
        <p:nvSpPr>
          <p:cNvPr id="3" name="TextBox 2">
            <a:extLst>
              <a:ext uri="{FF2B5EF4-FFF2-40B4-BE49-F238E27FC236}">
                <a16:creationId xmlns:a16="http://schemas.microsoft.com/office/drawing/2014/main" id="{47EB6E77-05BA-85C3-5CCC-5071DB7E9465}"/>
              </a:ext>
            </a:extLst>
          </p:cNvPr>
          <p:cNvSpPr txBox="1"/>
          <p:nvPr/>
        </p:nvSpPr>
        <p:spPr>
          <a:xfrm>
            <a:off x="908050" y="1616075"/>
            <a:ext cx="18821400" cy="6649064"/>
          </a:xfrm>
          <a:prstGeom prst="rect">
            <a:avLst/>
          </a:prstGeom>
          <a:noFill/>
        </p:spPr>
        <p:txBody>
          <a:bodyPr wrap="square">
            <a:spAutoFit/>
          </a:bodyPr>
          <a:lstStyle/>
          <a:p>
            <a:pPr marL="514350" indent="-514350">
              <a:lnSpc>
                <a:spcPct val="150000"/>
              </a:lnSpc>
              <a:buAutoNum type="arabicPeriod"/>
            </a:pPr>
            <a:r>
              <a:rPr lang="en-GB" sz="3200" dirty="0"/>
              <a:t>Login to: </a:t>
            </a:r>
            <a:r>
              <a:rPr lang="en-GB" sz="3200" dirty="0">
                <a:hlinkClick r:id="rId2"/>
              </a:rPr>
              <a:t>https://www.itu.int/ITU-R/eTerrestrial/eBroadcasting/ECalculations</a:t>
            </a:r>
            <a:r>
              <a:rPr lang="en-GB" sz="3200" dirty="0"/>
              <a:t> (TIES account needed) </a:t>
            </a:r>
          </a:p>
          <a:p>
            <a:pPr marL="514350" indent="-514350">
              <a:lnSpc>
                <a:spcPct val="150000"/>
              </a:lnSpc>
              <a:buAutoNum type="arabicPeriod"/>
            </a:pPr>
            <a:r>
              <a:rPr lang="en-GB" sz="3200" dirty="0"/>
              <a:t>Select the </a:t>
            </a:r>
            <a:r>
              <a:rPr lang="en-GB" sz="3200" b="1" dirty="0"/>
              <a:t>GE84 Optimization </a:t>
            </a:r>
            <a:r>
              <a:rPr lang="en-GB" sz="3200" dirty="0"/>
              <a:t>option.</a:t>
            </a:r>
          </a:p>
          <a:p>
            <a:pPr marL="514350" indent="-514350">
              <a:lnSpc>
                <a:spcPct val="150000"/>
              </a:lnSpc>
              <a:buFont typeface="+mj-lt"/>
              <a:buAutoNum type="arabicPeriod"/>
            </a:pPr>
            <a:r>
              <a:rPr lang="en-GB" sz="3200" dirty="0"/>
              <a:t>Push the button </a:t>
            </a:r>
            <a:r>
              <a:rPr lang="en-GB" sz="3200" b="1" dirty="0"/>
              <a:t>New Calculation</a:t>
            </a:r>
          </a:p>
          <a:p>
            <a:pPr marL="514350" indent="-514350">
              <a:lnSpc>
                <a:spcPct val="150000"/>
              </a:lnSpc>
              <a:buFont typeface="+mj-lt"/>
              <a:buAutoNum type="arabicPeriod"/>
            </a:pPr>
            <a:r>
              <a:rPr lang="en-GB" sz="3200" b="1" dirty="0"/>
              <a:t>Add/Drop</a:t>
            </a:r>
            <a:r>
              <a:rPr lang="en-GB" sz="3200" dirty="0"/>
              <a:t> the electronic notice file(s) previously prepared.</a:t>
            </a:r>
            <a:endParaRPr lang="en-GB" sz="3200" b="1" dirty="0"/>
          </a:p>
          <a:p>
            <a:pPr marL="514350" indent="-514350">
              <a:lnSpc>
                <a:spcPct val="150000"/>
              </a:lnSpc>
              <a:buFont typeface="+mj-lt"/>
              <a:buAutoNum type="arabicPeriod"/>
            </a:pPr>
            <a:r>
              <a:rPr lang="en-GB" sz="3200" b="1" dirty="0"/>
              <a:t>Upload</a:t>
            </a:r>
            <a:r>
              <a:rPr lang="en-GB" sz="3200" dirty="0"/>
              <a:t> the electronic notice file(s)</a:t>
            </a:r>
          </a:p>
          <a:p>
            <a:pPr marL="514350" indent="-514350">
              <a:lnSpc>
                <a:spcPct val="150000"/>
              </a:lnSpc>
              <a:buFont typeface="+mj-lt"/>
              <a:buAutoNum type="arabicPeriod"/>
            </a:pPr>
            <a:r>
              <a:rPr lang="en-GB" sz="3200" dirty="0"/>
              <a:t>Finally </a:t>
            </a:r>
            <a:r>
              <a:rPr lang="en-GB" sz="3200" b="1" dirty="0"/>
              <a:t>Submit</a:t>
            </a:r>
            <a:r>
              <a:rPr lang="en-GB" sz="3200" dirty="0"/>
              <a:t> the uploaded notice file(s) (Submit button).</a:t>
            </a:r>
          </a:p>
          <a:p>
            <a:pPr marL="514350" indent="-514350">
              <a:lnSpc>
                <a:spcPct val="150000"/>
              </a:lnSpc>
              <a:buFont typeface="+mj-lt"/>
              <a:buAutoNum type="arabicPeriod"/>
            </a:pPr>
            <a:r>
              <a:rPr lang="en-GB" sz="3200" b="1" dirty="0"/>
              <a:t>Important</a:t>
            </a:r>
            <a:r>
              <a:rPr lang="en-GB" sz="3200" dirty="0"/>
              <a:t>: check the options in the configuration information.</a:t>
            </a:r>
          </a:p>
          <a:p>
            <a:pPr marL="514350" indent="-514350">
              <a:lnSpc>
                <a:spcPct val="150000"/>
              </a:lnSpc>
              <a:buFont typeface="+mj-lt"/>
              <a:buAutoNum type="arabicPeriod"/>
            </a:pPr>
            <a:r>
              <a:rPr lang="en-GB" sz="3200" dirty="0"/>
              <a:t>Note: You will be notified at your TIES email account when the job is complete. You can also monitor the status of your submission int the calculation history.</a:t>
            </a:r>
          </a:p>
        </p:txBody>
      </p:sp>
    </p:spTree>
    <p:extLst>
      <p:ext uri="{BB962C8B-B14F-4D97-AF65-F5344CB8AC3E}">
        <p14:creationId xmlns:p14="http://schemas.microsoft.com/office/powerpoint/2010/main" val="39124288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3A1E3930-3C03-99FC-E785-F5749509C5B0}"/>
              </a:ext>
            </a:extLst>
          </p:cNvPr>
          <p:cNvSpPr>
            <a:spLocks noGrp="1"/>
          </p:cNvSpPr>
          <p:nvPr>
            <p:ph type="body" sz="quarter" idx="12"/>
          </p:nvPr>
        </p:nvSpPr>
        <p:spPr/>
        <p:txBody>
          <a:bodyPr>
            <a:normAutofit fontScale="40000" lnSpcReduction="20000"/>
          </a:bodyPr>
          <a:lstStyle/>
          <a:p>
            <a:r>
              <a:rPr lang="en-US" dirty="0"/>
              <a:t>GE84 Optimization – Exercise</a:t>
            </a:r>
          </a:p>
          <a:p>
            <a:r>
              <a:rPr lang="en-US" dirty="0"/>
              <a:t>New calculation, upload and submit</a:t>
            </a:r>
          </a:p>
        </p:txBody>
      </p:sp>
      <p:grpSp>
        <p:nvGrpSpPr>
          <p:cNvPr id="3" name="Group 2">
            <a:extLst>
              <a:ext uri="{FF2B5EF4-FFF2-40B4-BE49-F238E27FC236}">
                <a16:creationId xmlns:a16="http://schemas.microsoft.com/office/drawing/2014/main" id="{A3EBAC9F-B56B-8207-29E0-D6C2466631C0}"/>
              </a:ext>
            </a:extLst>
          </p:cNvPr>
          <p:cNvGrpSpPr/>
          <p:nvPr/>
        </p:nvGrpSpPr>
        <p:grpSpPr>
          <a:xfrm>
            <a:off x="831850" y="1692275"/>
            <a:ext cx="18440400" cy="8679981"/>
            <a:chOff x="831850" y="1537741"/>
            <a:chExt cx="18440400" cy="8679981"/>
          </a:xfrm>
        </p:grpSpPr>
        <p:pic>
          <p:nvPicPr>
            <p:cNvPr id="4" name="Picture 3">
              <a:extLst>
                <a:ext uri="{FF2B5EF4-FFF2-40B4-BE49-F238E27FC236}">
                  <a16:creationId xmlns:a16="http://schemas.microsoft.com/office/drawing/2014/main" id="{C4732AD3-23FF-592E-6F3A-4773FA9EE074}"/>
                </a:ext>
              </a:extLst>
            </p:cNvPr>
            <p:cNvPicPr>
              <a:picLocks noChangeAspect="1"/>
            </p:cNvPicPr>
            <p:nvPr/>
          </p:nvPicPr>
          <p:blipFill>
            <a:blip r:embed="rId2"/>
            <a:stretch>
              <a:fillRect/>
            </a:stretch>
          </p:blipFill>
          <p:spPr>
            <a:xfrm>
              <a:off x="831850" y="3137941"/>
              <a:ext cx="7106642" cy="1419423"/>
            </a:xfrm>
            <a:prstGeom prst="rect">
              <a:avLst/>
            </a:prstGeom>
            <a:ln>
              <a:solidFill>
                <a:schemeClr val="accent1"/>
              </a:solidFill>
            </a:ln>
          </p:spPr>
        </p:pic>
        <p:pic>
          <p:nvPicPr>
            <p:cNvPr id="5" name="Picture 4">
              <a:extLst>
                <a:ext uri="{FF2B5EF4-FFF2-40B4-BE49-F238E27FC236}">
                  <a16:creationId xmlns:a16="http://schemas.microsoft.com/office/drawing/2014/main" id="{32A88195-055C-BDAD-8523-303051635260}"/>
                </a:ext>
              </a:extLst>
            </p:cNvPr>
            <p:cNvPicPr>
              <a:picLocks noChangeAspect="1"/>
            </p:cNvPicPr>
            <p:nvPr/>
          </p:nvPicPr>
          <p:blipFill>
            <a:blip r:embed="rId3"/>
            <a:stretch>
              <a:fillRect/>
            </a:stretch>
          </p:blipFill>
          <p:spPr>
            <a:xfrm>
              <a:off x="8339207" y="1537741"/>
              <a:ext cx="10933043" cy="8382000"/>
            </a:xfrm>
            <a:prstGeom prst="rect">
              <a:avLst/>
            </a:prstGeom>
            <a:ln>
              <a:solidFill>
                <a:schemeClr val="accent1"/>
              </a:solidFill>
            </a:ln>
          </p:spPr>
        </p:pic>
        <p:sp>
          <p:nvSpPr>
            <p:cNvPr id="7" name="Oval 6">
              <a:extLst>
                <a:ext uri="{FF2B5EF4-FFF2-40B4-BE49-F238E27FC236}">
                  <a16:creationId xmlns:a16="http://schemas.microsoft.com/office/drawing/2014/main" id="{19720BA6-6343-4809-766E-34CCFEDB20D5}"/>
                </a:ext>
              </a:extLst>
            </p:cNvPr>
            <p:cNvSpPr/>
            <p:nvPr/>
          </p:nvSpPr>
          <p:spPr>
            <a:xfrm>
              <a:off x="6165850" y="4052341"/>
              <a:ext cx="1676400" cy="60960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072CBDD5-2ED5-127E-E7FC-B807F5228503}"/>
                </a:ext>
              </a:extLst>
            </p:cNvPr>
            <p:cNvSpPr/>
            <p:nvPr/>
          </p:nvSpPr>
          <p:spPr>
            <a:xfrm>
              <a:off x="8528050" y="9005341"/>
              <a:ext cx="1458939" cy="60960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2DE6BBB1-619E-A547-9408-7DC08C14AD41}"/>
                </a:ext>
              </a:extLst>
            </p:cNvPr>
            <p:cNvPicPr>
              <a:picLocks noChangeAspect="1"/>
            </p:cNvPicPr>
            <p:nvPr/>
          </p:nvPicPr>
          <p:blipFill>
            <a:blip r:embed="rId4"/>
            <a:stretch>
              <a:fillRect/>
            </a:stretch>
          </p:blipFill>
          <p:spPr>
            <a:xfrm>
              <a:off x="852982" y="7166526"/>
              <a:ext cx="7127774" cy="2755349"/>
            </a:xfrm>
            <a:prstGeom prst="rect">
              <a:avLst/>
            </a:prstGeom>
            <a:ln>
              <a:solidFill>
                <a:schemeClr val="accent1"/>
              </a:solidFill>
            </a:ln>
          </p:spPr>
        </p:pic>
        <p:sp>
          <p:nvSpPr>
            <p:cNvPr id="21" name="Oval 20">
              <a:extLst>
                <a:ext uri="{FF2B5EF4-FFF2-40B4-BE49-F238E27FC236}">
                  <a16:creationId xmlns:a16="http://schemas.microsoft.com/office/drawing/2014/main" id="{8B594A3C-421D-2D3E-0A01-1FA1A80E9B19}"/>
                </a:ext>
              </a:extLst>
            </p:cNvPr>
            <p:cNvSpPr/>
            <p:nvPr/>
          </p:nvSpPr>
          <p:spPr>
            <a:xfrm>
              <a:off x="6623050" y="4816475"/>
              <a:ext cx="533400" cy="459334"/>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1</a:t>
              </a:r>
            </a:p>
          </p:txBody>
        </p:sp>
        <p:sp>
          <p:nvSpPr>
            <p:cNvPr id="22" name="Oval 21">
              <a:extLst>
                <a:ext uri="{FF2B5EF4-FFF2-40B4-BE49-F238E27FC236}">
                  <a16:creationId xmlns:a16="http://schemas.microsoft.com/office/drawing/2014/main" id="{F5F81493-2581-4C98-F646-C6180BC478F5}"/>
                </a:ext>
              </a:extLst>
            </p:cNvPr>
            <p:cNvSpPr/>
            <p:nvPr/>
          </p:nvSpPr>
          <p:spPr>
            <a:xfrm>
              <a:off x="2203450" y="6649355"/>
              <a:ext cx="533400" cy="459334"/>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4</a:t>
              </a:r>
            </a:p>
          </p:txBody>
        </p:sp>
        <p:sp>
          <p:nvSpPr>
            <p:cNvPr id="23" name="Oval 22">
              <a:extLst>
                <a:ext uri="{FF2B5EF4-FFF2-40B4-BE49-F238E27FC236}">
                  <a16:creationId xmlns:a16="http://schemas.microsoft.com/office/drawing/2014/main" id="{E87F3937-BE53-A9BB-C01E-3A5A757ADC9D}"/>
                </a:ext>
              </a:extLst>
            </p:cNvPr>
            <p:cNvSpPr/>
            <p:nvPr/>
          </p:nvSpPr>
          <p:spPr>
            <a:xfrm>
              <a:off x="8990819" y="9758388"/>
              <a:ext cx="533400" cy="459334"/>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3</a:t>
              </a:r>
            </a:p>
          </p:txBody>
        </p:sp>
        <p:sp>
          <p:nvSpPr>
            <p:cNvPr id="24" name="Oval 23">
              <a:extLst>
                <a:ext uri="{FF2B5EF4-FFF2-40B4-BE49-F238E27FC236}">
                  <a16:creationId xmlns:a16="http://schemas.microsoft.com/office/drawing/2014/main" id="{19CA70CB-9085-486F-4BF0-E17A7FDB9149}"/>
                </a:ext>
              </a:extLst>
            </p:cNvPr>
            <p:cNvSpPr/>
            <p:nvPr/>
          </p:nvSpPr>
          <p:spPr>
            <a:xfrm>
              <a:off x="12185650" y="7483475"/>
              <a:ext cx="533400" cy="459334"/>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2</a:t>
              </a:r>
            </a:p>
          </p:txBody>
        </p:sp>
        <p:sp>
          <p:nvSpPr>
            <p:cNvPr id="25" name="Oval 24">
              <a:extLst>
                <a:ext uri="{FF2B5EF4-FFF2-40B4-BE49-F238E27FC236}">
                  <a16:creationId xmlns:a16="http://schemas.microsoft.com/office/drawing/2014/main" id="{794B86E6-A1C2-FD7B-67E8-C1A165129723}"/>
                </a:ext>
              </a:extLst>
            </p:cNvPr>
            <p:cNvSpPr/>
            <p:nvPr/>
          </p:nvSpPr>
          <p:spPr>
            <a:xfrm>
              <a:off x="2203449" y="7712075"/>
              <a:ext cx="533401" cy="53340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6024861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3A1E3930-3C03-99FC-E785-F5749509C5B0}"/>
              </a:ext>
            </a:extLst>
          </p:cNvPr>
          <p:cNvSpPr>
            <a:spLocks noGrp="1"/>
          </p:cNvSpPr>
          <p:nvPr>
            <p:ph type="body" sz="quarter" idx="12"/>
          </p:nvPr>
        </p:nvSpPr>
        <p:spPr/>
        <p:txBody>
          <a:bodyPr>
            <a:normAutofit fontScale="40000" lnSpcReduction="20000"/>
          </a:bodyPr>
          <a:lstStyle/>
          <a:p>
            <a:r>
              <a:rPr lang="en-US" dirty="0"/>
              <a:t>GE84 Optimization – Exercise</a:t>
            </a:r>
          </a:p>
          <a:p>
            <a:r>
              <a:rPr lang="en-US" dirty="0"/>
              <a:t>Results</a:t>
            </a:r>
          </a:p>
        </p:txBody>
      </p:sp>
      <p:pic>
        <p:nvPicPr>
          <p:cNvPr id="5" name="Picture 4">
            <a:extLst>
              <a:ext uri="{FF2B5EF4-FFF2-40B4-BE49-F238E27FC236}">
                <a16:creationId xmlns:a16="http://schemas.microsoft.com/office/drawing/2014/main" id="{52A4A783-4A5B-031E-EFAA-FBE7046E1525}"/>
              </a:ext>
            </a:extLst>
          </p:cNvPr>
          <p:cNvPicPr>
            <a:picLocks noChangeAspect="1"/>
          </p:cNvPicPr>
          <p:nvPr/>
        </p:nvPicPr>
        <p:blipFill>
          <a:blip r:embed="rId2"/>
          <a:stretch>
            <a:fillRect/>
          </a:stretch>
        </p:blipFill>
        <p:spPr>
          <a:xfrm>
            <a:off x="1065224" y="1997075"/>
            <a:ext cx="9135750" cy="3200847"/>
          </a:xfrm>
          <a:prstGeom prst="rect">
            <a:avLst/>
          </a:prstGeom>
          <a:ln>
            <a:solidFill>
              <a:schemeClr val="accent1"/>
            </a:solidFill>
          </a:ln>
        </p:spPr>
      </p:pic>
      <p:sp>
        <p:nvSpPr>
          <p:cNvPr id="6" name="Oval 5">
            <a:extLst>
              <a:ext uri="{FF2B5EF4-FFF2-40B4-BE49-F238E27FC236}">
                <a16:creationId xmlns:a16="http://schemas.microsoft.com/office/drawing/2014/main" id="{E9D9047D-2D24-E75C-CCCF-4176088A58A8}"/>
              </a:ext>
            </a:extLst>
          </p:cNvPr>
          <p:cNvSpPr/>
          <p:nvPr/>
        </p:nvSpPr>
        <p:spPr>
          <a:xfrm>
            <a:off x="5682461" y="4206876"/>
            <a:ext cx="914400" cy="991046"/>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D2AA43B6-551B-F91A-E4F7-6A4E39CA0B86}"/>
              </a:ext>
            </a:extLst>
          </p:cNvPr>
          <p:cNvPicPr>
            <a:picLocks noChangeAspect="1"/>
          </p:cNvPicPr>
          <p:nvPr/>
        </p:nvPicPr>
        <p:blipFill>
          <a:blip r:embed="rId3"/>
          <a:stretch>
            <a:fillRect/>
          </a:stretch>
        </p:blipFill>
        <p:spPr>
          <a:xfrm>
            <a:off x="10406860" y="1997075"/>
            <a:ext cx="9030960" cy="7678222"/>
          </a:xfrm>
          <a:prstGeom prst="rect">
            <a:avLst/>
          </a:prstGeom>
          <a:ln>
            <a:solidFill>
              <a:schemeClr val="accent1"/>
            </a:solidFill>
          </a:ln>
        </p:spPr>
      </p:pic>
      <p:cxnSp>
        <p:nvCxnSpPr>
          <p:cNvPr id="9" name="Straight Arrow Connector 8">
            <a:extLst>
              <a:ext uri="{FF2B5EF4-FFF2-40B4-BE49-F238E27FC236}">
                <a16:creationId xmlns:a16="http://schemas.microsoft.com/office/drawing/2014/main" id="{A55DDFFB-2068-70A8-7673-35E5E7A8F6A0}"/>
              </a:ext>
            </a:extLst>
          </p:cNvPr>
          <p:cNvCxnSpPr>
            <a:cxnSpLocks/>
            <a:stCxn id="10" idx="2"/>
          </p:cNvCxnSpPr>
          <p:nvPr/>
        </p:nvCxnSpPr>
        <p:spPr>
          <a:xfrm>
            <a:off x="14538620" y="1818719"/>
            <a:ext cx="383720" cy="124515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2861953E-007E-C731-AC54-52ED2E81A9DC}"/>
              </a:ext>
            </a:extLst>
          </p:cNvPr>
          <p:cNvSpPr txBox="1"/>
          <p:nvPr/>
        </p:nvSpPr>
        <p:spPr>
          <a:xfrm>
            <a:off x="13785850" y="1449387"/>
            <a:ext cx="1505540" cy="369332"/>
          </a:xfrm>
          <a:prstGeom prst="rect">
            <a:avLst/>
          </a:prstGeom>
          <a:noFill/>
        </p:spPr>
        <p:txBody>
          <a:bodyPr wrap="none" rtlCol="0">
            <a:spAutoFit/>
          </a:bodyPr>
          <a:lstStyle/>
          <a:p>
            <a:r>
              <a:rPr lang="en-US" dirty="0"/>
              <a:t>Requirement</a:t>
            </a:r>
          </a:p>
        </p:txBody>
      </p:sp>
      <p:pic>
        <p:nvPicPr>
          <p:cNvPr id="11" name="Picture 10">
            <a:extLst>
              <a:ext uri="{FF2B5EF4-FFF2-40B4-BE49-F238E27FC236}">
                <a16:creationId xmlns:a16="http://schemas.microsoft.com/office/drawing/2014/main" id="{3E7F9DA6-1694-14F9-FB61-768B513027C7}"/>
              </a:ext>
            </a:extLst>
          </p:cNvPr>
          <p:cNvPicPr>
            <a:picLocks noChangeAspect="1"/>
          </p:cNvPicPr>
          <p:nvPr/>
        </p:nvPicPr>
        <p:blipFill rotWithShape="1">
          <a:blip r:embed="rId4"/>
          <a:srcRect l="3729" r="667"/>
          <a:stretch/>
        </p:blipFill>
        <p:spPr>
          <a:xfrm>
            <a:off x="993546" y="5927753"/>
            <a:ext cx="9173596" cy="1702920"/>
          </a:xfrm>
          <a:prstGeom prst="rect">
            <a:avLst/>
          </a:prstGeom>
          <a:ln>
            <a:solidFill>
              <a:schemeClr val="accent1"/>
            </a:solidFill>
          </a:ln>
        </p:spPr>
      </p:pic>
      <p:sp>
        <p:nvSpPr>
          <p:cNvPr id="13" name="TextBox 12">
            <a:extLst>
              <a:ext uri="{FF2B5EF4-FFF2-40B4-BE49-F238E27FC236}">
                <a16:creationId xmlns:a16="http://schemas.microsoft.com/office/drawing/2014/main" id="{B2EC1125-8BB5-393A-13E5-78305935DBB9}"/>
              </a:ext>
            </a:extLst>
          </p:cNvPr>
          <p:cNvSpPr txBox="1"/>
          <p:nvPr/>
        </p:nvSpPr>
        <p:spPr>
          <a:xfrm>
            <a:off x="1065224" y="8245475"/>
            <a:ext cx="3711272" cy="369332"/>
          </a:xfrm>
          <a:prstGeom prst="rect">
            <a:avLst/>
          </a:prstGeom>
          <a:noFill/>
        </p:spPr>
        <p:txBody>
          <a:bodyPr wrap="none" rtlCol="0">
            <a:spAutoFit/>
          </a:bodyPr>
          <a:lstStyle/>
          <a:p>
            <a:r>
              <a:rPr lang="en-US" dirty="0"/>
              <a:t>Green means Assignable channel</a:t>
            </a:r>
          </a:p>
        </p:txBody>
      </p:sp>
      <p:cxnSp>
        <p:nvCxnSpPr>
          <p:cNvPr id="15" name="Straight Arrow Connector 14">
            <a:extLst>
              <a:ext uri="{FF2B5EF4-FFF2-40B4-BE49-F238E27FC236}">
                <a16:creationId xmlns:a16="http://schemas.microsoft.com/office/drawing/2014/main" id="{7B401D18-A0CF-E773-FAD1-45C380D45B86}"/>
              </a:ext>
            </a:extLst>
          </p:cNvPr>
          <p:cNvCxnSpPr/>
          <p:nvPr/>
        </p:nvCxnSpPr>
        <p:spPr>
          <a:xfrm>
            <a:off x="1262860" y="6645275"/>
            <a:ext cx="838200" cy="16002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334102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AA3CD60-11CC-4F50-0201-C7D3C40612E6}"/>
              </a:ext>
            </a:extLst>
          </p:cNvPr>
          <p:cNvSpPr>
            <a:spLocks noGrp="1"/>
          </p:cNvSpPr>
          <p:nvPr>
            <p:ph type="body" sz="quarter" idx="12"/>
          </p:nvPr>
        </p:nvSpPr>
        <p:spPr>
          <a:xfrm>
            <a:off x="1013751" y="585875"/>
            <a:ext cx="13330791" cy="617055"/>
          </a:xfrm>
        </p:spPr>
        <p:txBody>
          <a:bodyPr/>
          <a:lstStyle/>
          <a:p>
            <a:r>
              <a:rPr lang="en-US" dirty="0"/>
              <a:t>Content</a:t>
            </a:r>
          </a:p>
        </p:txBody>
      </p:sp>
      <p:sp>
        <p:nvSpPr>
          <p:cNvPr id="7" name="Text Placeholder 6">
            <a:extLst>
              <a:ext uri="{FF2B5EF4-FFF2-40B4-BE49-F238E27FC236}">
                <a16:creationId xmlns:a16="http://schemas.microsoft.com/office/drawing/2014/main" id="{95D0E42F-DE5D-F59D-95D7-E38468184C18}"/>
              </a:ext>
            </a:extLst>
          </p:cNvPr>
          <p:cNvSpPr>
            <a:spLocks noGrp="1"/>
          </p:cNvSpPr>
          <p:nvPr>
            <p:ph type="body" sz="quarter" idx="13"/>
          </p:nvPr>
        </p:nvSpPr>
        <p:spPr/>
        <p:txBody>
          <a:bodyPr/>
          <a:lstStyle/>
          <a:p>
            <a:pPr marL="1667530" marR="0" lvl="1" indent="-1225125" defTabSz="1633532" eaLnBrk="1" fontAlgn="auto" latinLnBrk="0" hangingPunct="1">
              <a:lnSpc>
                <a:spcPct val="120000"/>
              </a:lnSpc>
              <a:spcBef>
                <a:spcPct val="20000"/>
              </a:spcBef>
              <a:spcAft>
                <a:spcPts val="0"/>
              </a:spcAft>
              <a:buClrTx/>
              <a:buSzTx/>
              <a:buFont typeface="+mj-lt"/>
              <a:buAutoNum type="arabicPeriod"/>
              <a:tabLst/>
              <a:defRPr/>
            </a:pPr>
            <a:r>
              <a:rPr kumimoji="0" lang="en-US" sz="5277" b="0" i="0" u="none" strike="noStrike" kern="0" cap="none" spc="0" normalizeH="0" baseline="0" noProof="0" dirty="0">
                <a:ln>
                  <a:noFill/>
                </a:ln>
                <a:solidFill>
                  <a:sysClr val="windowText" lastClr="000000"/>
                </a:solidFill>
                <a:effectLst/>
                <a:uLnTx/>
                <a:uFillTx/>
                <a:latin typeface="Calibri" panose="020F0502020204030204" pitchFamily="34" charset="0"/>
                <a:ea typeface="+mj-ea"/>
                <a:cs typeface="Calibri" panose="020F0502020204030204" pitchFamily="34" charset="0"/>
              </a:rPr>
              <a:t>Exercise GE84 Compatibility Analyses</a:t>
            </a:r>
          </a:p>
          <a:p>
            <a:pPr marL="1667530" marR="0" lvl="1" indent="-1225125" defTabSz="1633532" eaLnBrk="1" fontAlgn="auto" latinLnBrk="0" hangingPunct="1">
              <a:lnSpc>
                <a:spcPct val="120000"/>
              </a:lnSpc>
              <a:spcBef>
                <a:spcPct val="20000"/>
              </a:spcBef>
              <a:spcAft>
                <a:spcPts val="0"/>
              </a:spcAft>
              <a:buClrTx/>
              <a:buSzTx/>
              <a:buFont typeface="+mj-lt"/>
              <a:buAutoNum type="arabicPeriod"/>
              <a:tabLst/>
              <a:defRPr/>
            </a:pPr>
            <a:r>
              <a:rPr kumimoji="0" lang="en-US" sz="5277" b="0" i="0" u="none" strike="noStrike" kern="0" cap="none" spc="0" normalizeH="0" baseline="0" noProof="0" dirty="0">
                <a:ln>
                  <a:noFill/>
                </a:ln>
                <a:solidFill>
                  <a:sysClr val="windowText" lastClr="000000"/>
                </a:solidFill>
                <a:effectLst/>
                <a:uLnTx/>
                <a:uFillTx/>
                <a:latin typeface="Calibri" panose="020F0502020204030204" pitchFamily="34" charset="0"/>
                <a:ea typeface="+mj-ea"/>
                <a:cs typeface="Calibri" panose="020F0502020204030204" pitchFamily="34" charset="0"/>
              </a:rPr>
              <a:t>Exercise GE84 Optimization</a:t>
            </a:r>
          </a:p>
          <a:p>
            <a:endParaRPr lang="fr-FR" dirty="0"/>
          </a:p>
        </p:txBody>
      </p:sp>
    </p:spTree>
    <p:extLst>
      <p:ext uri="{BB962C8B-B14F-4D97-AF65-F5344CB8AC3E}">
        <p14:creationId xmlns:p14="http://schemas.microsoft.com/office/powerpoint/2010/main" val="33106967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69811189-462E-DC4F-A930-42F53F8066B8}"/>
              </a:ext>
            </a:extLst>
          </p:cNvPr>
          <p:cNvSpPr txBox="1">
            <a:spLocks/>
          </p:cNvSpPr>
          <p:nvPr/>
        </p:nvSpPr>
        <p:spPr>
          <a:xfrm>
            <a:off x="3879850" y="2911475"/>
            <a:ext cx="11964670" cy="6172836"/>
          </a:xfrm>
          <a:prstGeom prst="rect">
            <a:avLst/>
          </a:prstGeom>
        </p:spPr>
        <p:txBody>
          <a:bodyPr lIns="51435" tIns="25718" rIns="51435" bIns="25718" anchor="t"/>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br>
              <a:rPr lang="en-US" sz="4400" dirty="0">
                <a:solidFill>
                  <a:srgbClr val="0070C0"/>
                </a:solidFill>
              </a:rPr>
            </a:br>
            <a:r>
              <a:rPr lang="en-US" sz="7200" b="1" dirty="0">
                <a:solidFill>
                  <a:srgbClr val="00B0F0"/>
                </a:solidFill>
                <a:latin typeface="Arial"/>
                <a:cs typeface="Arial"/>
              </a:rPr>
              <a:t>Thank you!</a:t>
            </a:r>
          </a:p>
          <a:p>
            <a:endParaRPr lang="en-US" sz="4400" dirty="0">
              <a:solidFill>
                <a:srgbClr val="0070C0"/>
              </a:solidFill>
            </a:endParaRPr>
          </a:p>
          <a:p>
            <a:r>
              <a:rPr lang="fr-CH" sz="4400" dirty="0">
                <a:solidFill>
                  <a:srgbClr val="000000"/>
                </a:solidFill>
                <a:latin typeface="Arial" panose="020B0604020202020204" pitchFamily="34" charset="0"/>
                <a:cs typeface="Arial" panose="020B0604020202020204" pitchFamily="34" charset="0"/>
              </a:rPr>
              <a:t>ITU – Radiocommunication Bureau</a:t>
            </a:r>
          </a:p>
          <a:p>
            <a:r>
              <a:rPr lang="en-GB" sz="4400" dirty="0">
                <a:solidFill>
                  <a:srgbClr val="000000"/>
                </a:solidFill>
                <a:latin typeface="Arial"/>
                <a:cs typeface="Arial"/>
              </a:rPr>
              <a:t>Questions to:</a:t>
            </a:r>
          </a:p>
          <a:p>
            <a:r>
              <a:rPr lang="en-GB" sz="4400" dirty="0">
                <a:solidFill>
                  <a:srgbClr val="000000"/>
                </a:solidFill>
                <a:latin typeface="Calibri" panose="020F0502020204030204" pitchFamily="34" charset="0"/>
                <a:hlinkClick r:id="rId2"/>
              </a:rPr>
              <a:t>brbcd@itu.int</a:t>
            </a:r>
            <a:endParaRPr lang="en-GB" sz="4400" dirty="0">
              <a:solidFill>
                <a:srgbClr val="000000"/>
              </a:solidFill>
              <a:latin typeface="Calibri" panose="020F0502020204030204" pitchFamily="34" charset="0"/>
            </a:endParaRPr>
          </a:p>
          <a:p>
            <a:r>
              <a:rPr lang="en-GB" sz="4400" dirty="0">
                <a:solidFill>
                  <a:srgbClr val="000000"/>
                </a:solidFill>
                <a:latin typeface="Arial"/>
                <a:cs typeface="Arial"/>
              </a:rPr>
              <a:t> </a:t>
            </a:r>
            <a:r>
              <a:rPr lang="en-GB" sz="4400" dirty="0">
                <a:solidFill>
                  <a:srgbClr val="00B0F0"/>
                </a:solidFill>
                <a:latin typeface="Arial"/>
                <a:cs typeface="Arial"/>
                <a:hlinkClick r:id="rId3">
                  <a:extLst>
                    <a:ext uri="{A12FA001-AC4F-418D-AE19-62706E023703}">
                      <ahyp:hlinkClr xmlns:ahyp="http://schemas.microsoft.com/office/drawing/2018/hyperlinkcolor" val="tx"/>
                    </a:ext>
                  </a:extLst>
                </a:hlinkClick>
              </a:rPr>
              <a:t>brmail@itu.int</a:t>
            </a:r>
            <a:endParaRPr lang="en-GB" sz="4400" dirty="0">
              <a:solidFill>
                <a:srgbClr val="00B0F0"/>
              </a:solidFill>
              <a:latin typeface="Arial"/>
              <a:cs typeface="Arial"/>
            </a:endParaRPr>
          </a:p>
        </p:txBody>
      </p:sp>
    </p:spTree>
    <p:extLst>
      <p:ext uri="{BB962C8B-B14F-4D97-AF65-F5344CB8AC3E}">
        <p14:creationId xmlns:p14="http://schemas.microsoft.com/office/powerpoint/2010/main" val="18860248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E93134E-6D48-D25F-7346-C00668CAC743}"/>
              </a:ext>
            </a:extLst>
          </p:cNvPr>
          <p:cNvPicPr>
            <a:picLocks noChangeAspect="1"/>
          </p:cNvPicPr>
          <p:nvPr/>
        </p:nvPicPr>
        <p:blipFill>
          <a:blip r:embed="rId2"/>
          <a:stretch>
            <a:fillRect/>
          </a:stretch>
        </p:blipFill>
        <p:spPr>
          <a:xfrm>
            <a:off x="1029865" y="2165454"/>
            <a:ext cx="13298562" cy="9143896"/>
          </a:xfrm>
          <a:prstGeom prst="rect">
            <a:avLst/>
          </a:prstGeom>
        </p:spPr>
      </p:pic>
      <p:sp>
        <p:nvSpPr>
          <p:cNvPr id="3" name="Text Placeholder 2">
            <a:extLst>
              <a:ext uri="{FF2B5EF4-FFF2-40B4-BE49-F238E27FC236}">
                <a16:creationId xmlns:a16="http://schemas.microsoft.com/office/drawing/2014/main" id="{A47EFA1F-EA05-6D78-F359-D734D51B4A53}"/>
              </a:ext>
            </a:extLst>
          </p:cNvPr>
          <p:cNvSpPr>
            <a:spLocks noGrp="1"/>
          </p:cNvSpPr>
          <p:nvPr>
            <p:ph type="body" sz="quarter" idx="12"/>
          </p:nvPr>
        </p:nvSpPr>
        <p:spPr/>
        <p:txBody>
          <a:bodyPr/>
          <a:lstStyle/>
          <a:p>
            <a:r>
              <a:rPr lang="en-US" dirty="0"/>
              <a:t>Access to eTools</a:t>
            </a:r>
          </a:p>
        </p:txBody>
      </p:sp>
      <p:sp>
        <p:nvSpPr>
          <p:cNvPr id="5" name="TextBox 4">
            <a:extLst>
              <a:ext uri="{FF2B5EF4-FFF2-40B4-BE49-F238E27FC236}">
                <a16:creationId xmlns:a16="http://schemas.microsoft.com/office/drawing/2014/main" id="{0B69E279-0E86-9F45-1AAD-6A4E24834281}"/>
              </a:ext>
            </a:extLst>
          </p:cNvPr>
          <p:cNvSpPr txBox="1"/>
          <p:nvPr/>
        </p:nvSpPr>
        <p:spPr>
          <a:xfrm>
            <a:off x="1013751" y="1438301"/>
            <a:ext cx="14173200" cy="523220"/>
          </a:xfrm>
          <a:prstGeom prst="rect">
            <a:avLst/>
          </a:prstGeom>
          <a:noFill/>
        </p:spPr>
        <p:txBody>
          <a:bodyPr wrap="square">
            <a:spAutoFit/>
          </a:bodyPr>
          <a:lstStyle/>
          <a:p>
            <a:r>
              <a:rPr lang="en-US" sz="2800" dirty="0">
                <a:hlinkClick r:id="rId3"/>
              </a:rPr>
              <a:t>https://www.itu.int/ITU-R/eTerrestrial/eBroadcasting/ECalculations</a:t>
            </a:r>
            <a:r>
              <a:rPr lang="en-US" sz="2800" dirty="0"/>
              <a:t> </a:t>
            </a:r>
          </a:p>
        </p:txBody>
      </p:sp>
    </p:spTree>
    <p:extLst>
      <p:ext uri="{BB962C8B-B14F-4D97-AF65-F5344CB8AC3E}">
        <p14:creationId xmlns:p14="http://schemas.microsoft.com/office/powerpoint/2010/main" val="353903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5C5F2FC-288F-E49D-DB39-E82EEF047480}"/>
              </a:ext>
            </a:extLst>
          </p:cNvPr>
          <p:cNvSpPr>
            <a:spLocks noGrp="1"/>
          </p:cNvSpPr>
          <p:nvPr>
            <p:ph type="body" sz="quarter" idx="12"/>
          </p:nvPr>
        </p:nvSpPr>
        <p:spPr/>
        <p:txBody>
          <a:bodyPr/>
          <a:lstStyle/>
          <a:p>
            <a:r>
              <a:rPr lang="en-US"/>
              <a:t>GE84 Compatibility Analyses</a:t>
            </a:r>
            <a:endParaRPr lang="en-US" dirty="0"/>
          </a:p>
        </p:txBody>
      </p:sp>
      <p:sp>
        <p:nvSpPr>
          <p:cNvPr id="6" name="TextBox 5">
            <a:extLst>
              <a:ext uri="{FF2B5EF4-FFF2-40B4-BE49-F238E27FC236}">
                <a16:creationId xmlns:a16="http://schemas.microsoft.com/office/drawing/2014/main" id="{B994287A-E470-C2B3-38F7-34BA5AAE8073}"/>
              </a:ext>
            </a:extLst>
          </p:cNvPr>
          <p:cNvSpPr txBox="1"/>
          <p:nvPr/>
        </p:nvSpPr>
        <p:spPr>
          <a:xfrm>
            <a:off x="298450" y="1692275"/>
            <a:ext cx="18333236" cy="5623078"/>
          </a:xfrm>
          <a:prstGeom prst="rect">
            <a:avLst/>
          </a:prstGeom>
          <a:noFill/>
        </p:spPr>
        <p:txBody>
          <a:bodyPr wrap="square" rtlCol="0">
            <a:spAutoFit/>
          </a:bodyPr>
          <a:lstStyle/>
          <a:p>
            <a:pPr marL="442405" lvl="1" defTabSz="1633532">
              <a:lnSpc>
                <a:spcPct val="120000"/>
              </a:lnSpc>
              <a:spcBef>
                <a:spcPts val="1800"/>
              </a:spcBef>
              <a:spcAft>
                <a:spcPts val="1800"/>
              </a:spcAft>
            </a:pPr>
            <a:r>
              <a:rPr lang="en-GB" sz="3200" dirty="0">
                <a:latin typeface="Calibri" panose="020F0502020204030204" pitchFamily="34" charset="0"/>
                <a:ea typeface="+mj-ea"/>
                <a:cs typeface="Calibri" panose="020F0502020204030204" pitchFamily="34" charset="0"/>
              </a:rPr>
              <a:t>The GE84 compatibility analysis tool features can be performed in the following contexts:</a:t>
            </a:r>
          </a:p>
          <a:p>
            <a:pPr marL="1667530" lvl="1" indent="-1225125" defTabSz="1633532">
              <a:lnSpc>
                <a:spcPct val="120000"/>
              </a:lnSpc>
              <a:spcBef>
                <a:spcPct val="20000"/>
              </a:spcBef>
              <a:buFont typeface="+mj-lt"/>
              <a:buAutoNum type="arabicPeriod"/>
            </a:pPr>
            <a:r>
              <a:rPr lang="en-GB" sz="3200" dirty="0">
                <a:latin typeface="Calibri" panose="020F0502020204030204" pitchFamily="34" charset="0"/>
                <a:ea typeface="+mj-ea"/>
                <a:cs typeface="Calibri" panose="020F0502020204030204" pitchFamily="34" charset="0"/>
              </a:rPr>
              <a:t>When coordinating with affected administrations, you may want to perform a more precise examination in order to identify the potentially affected stations and the administrations with which you need to seek agreement.</a:t>
            </a:r>
          </a:p>
          <a:p>
            <a:pPr marL="1667530" lvl="1" indent="-1225125" defTabSz="1633532">
              <a:lnSpc>
                <a:spcPct val="120000"/>
              </a:lnSpc>
              <a:spcBef>
                <a:spcPct val="20000"/>
              </a:spcBef>
              <a:buFont typeface="+mj-lt"/>
              <a:buAutoNum type="arabicPeriod"/>
            </a:pPr>
            <a:r>
              <a:rPr lang="en-GB" sz="3200" dirty="0">
                <a:latin typeface="Calibri" panose="020F0502020204030204" pitchFamily="34" charset="0"/>
                <a:ea typeface="+mj-ea"/>
                <a:cs typeface="Calibri" panose="020F0502020204030204" pitchFamily="34" charset="0"/>
              </a:rPr>
              <a:t>To perform a detailed analysis on frequency assignments published in Part A of the GE84 Special Section in order to assess their impact on your own frequency assignments.</a:t>
            </a:r>
          </a:p>
          <a:p>
            <a:pPr marL="1667530" lvl="1" indent="-1225125" defTabSz="1633532">
              <a:lnSpc>
                <a:spcPct val="120000"/>
              </a:lnSpc>
              <a:spcBef>
                <a:spcPct val="20000"/>
              </a:spcBef>
              <a:buFont typeface="+mj-lt"/>
              <a:buAutoNum type="arabicPeriod"/>
            </a:pPr>
            <a:r>
              <a:rPr lang="en-GB" sz="3200" dirty="0">
                <a:latin typeface="Calibri" panose="020F0502020204030204" pitchFamily="34" charset="0"/>
                <a:ea typeface="+mj-ea"/>
                <a:cs typeface="Calibri" panose="020F0502020204030204" pitchFamily="34" charset="0"/>
              </a:rPr>
              <a:t>To analyse, in your planning process, available frequencies for new sound broadcasting services created using GE84_Optimization tool.</a:t>
            </a:r>
          </a:p>
          <a:p>
            <a:endParaRPr lang="en-US" sz="2000" dirty="0"/>
          </a:p>
        </p:txBody>
      </p:sp>
      <p:sp>
        <p:nvSpPr>
          <p:cNvPr id="7" name="TextBox 6">
            <a:extLst>
              <a:ext uri="{FF2B5EF4-FFF2-40B4-BE49-F238E27FC236}">
                <a16:creationId xmlns:a16="http://schemas.microsoft.com/office/drawing/2014/main" id="{98B9AD3F-7D34-6008-BC97-A2F8B4BC4496}"/>
              </a:ext>
            </a:extLst>
          </p:cNvPr>
          <p:cNvSpPr txBox="1"/>
          <p:nvPr/>
        </p:nvSpPr>
        <p:spPr>
          <a:xfrm>
            <a:off x="2584450" y="7315353"/>
            <a:ext cx="15361436" cy="3674852"/>
          </a:xfrm>
          <a:prstGeom prst="rect">
            <a:avLst/>
          </a:prstGeom>
          <a:noFill/>
        </p:spPr>
        <p:txBody>
          <a:bodyPr wrap="square" rtlCol="0">
            <a:spAutoFit/>
          </a:bodyPr>
          <a:lstStyle/>
          <a:p>
            <a:pPr marL="442405" lvl="1" defTabSz="1633532">
              <a:lnSpc>
                <a:spcPct val="120000"/>
              </a:lnSpc>
              <a:spcAft>
                <a:spcPts val="1200"/>
              </a:spcAft>
            </a:pPr>
            <a:r>
              <a:rPr lang="en-GB" sz="3200" b="1" dirty="0">
                <a:latin typeface="Calibri" panose="020F0502020204030204" pitchFamily="34" charset="0"/>
                <a:ea typeface="+mj-ea"/>
                <a:cs typeface="Calibri" panose="020F0502020204030204" pitchFamily="34" charset="0"/>
              </a:rPr>
              <a:t>Goal:</a:t>
            </a:r>
          </a:p>
          <a:p>
            <a:pPr marL="442405" lvl="1" defTabSz="1633532">
              <a:lnSpc>
                <a:spcPct val="120000"/>
              </a:lnSpc>
              <a:spcBef>
                <a:spcPct val="20000"/>
              </a:spcBef>
            </a:pPr>
            <a:r>
              <a:rPr lang="en-GB" sz="3200" dirty="0">
                <a:latin typeface="Calibri" panose="020F0502020204030204" pitchFamily="34" charset="0"/>
                <a:ea typeface="+mj-ea"/>
                <a:cs typeface="Calibri" panose="020F0502020204030204" pitchFamily="34" charset="0"/>
              </a:rPr>
              <a:t>Assess the impact to and from other emissions of a new or existing FM service, in accordance with Article 4 procedure of the Agreement.</a:t>
            </a:r>
          </a:p>
          <a:p>
            <a:pPr marL="442405" lvl="1" defTabSz="1633532">
              <a:lnSpc>
                <a:spcPct val="120000"/>
              </a:lnSpc>
              <a:spcBef>
                <a:spcPct val="20000"/>
              </a:spcBef>
            </a:pPr>
            <a:r>
              <a:rPr lang="en-GB" sz="3200" dirty="0">
                <a:latin typeface="Calibri" panose="020F0502020204030204" pitchFamily="34" charset="0"/>
                <a:ea typeface="+mj-ea"/>
                <a:cs typeface="Calibri" panose="020F0502020204030204" pitchFamily="34" charset="0"/>
              </a:rPr>
              <a:t>The values are calculated by the method contained in Annex 2, Chapter 4, at the transmitter site of the stations which are likely to be affected.</a:t>
            </a:r>
          </a:p>
          <a:p>
            <a:endParaRPr lang="en-US" sz="2000" dirty="0"/>
          </a:p>
        </p:txBody>
      </p:sp>
    </p:spTree>
    <p:extLst>
      <p:ext uri="{BB962C8B-B14F-4D97-AF65-F5344CB8AC3E}">
        <p14:creationId xmlns:p14="http://schemas.microsoft.com/office/powerpoint/2010/main" val="13298518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5C5F2FC-288F-E49D-DB39-E82EEF047480}"/>
              </a:ext>
            </a:extLst>
          </p:cNvPr>
          <p:cNvSpPr>
            <a:spLocks noGrp="1"/>
          </p:cNvSpPr>
          <p:nvPr>
            <p:ph type="body" sz="quarter" idx="12"/>
          </p:nvPr>
        </p:nvSpPr>
        <p:spPr/>
        <p:txBody>
          <a:bodyPr/>
          <a:lstStyle/>
          <a:p>
            <a:r>
              <a:rPr lang="en-US" dirty="0"/>
              <a:t>GE84 Compatibility Analyses – Exercise</a:t>
            </a:r>
          </a:p>
        </p:txBody>
      </p:sp>
      <p:sp>
        <p:nvSpPr>
          <p:cNvPr id="7" name="TextBox 6">
            <a:extLst>
              <a:ext uri="{FF2B5EF4-FFF2-40B4-BE49-F238E27FC236}">
                <a16:creationId xmlns:a16="http://schemas.microsoft.com/office/drawing/2014/main" id="{B994287A-E470-C2B3-38F7-34BA5AAE8073}"/>
              </a:ext>
            </a:extLst>
          </p:cNvPr>
          <p:cNvSpPr txBox="1"/>
          <p:nvPr/>
        </p:nvSpPr>
        <p:spPr>
          <a:xfrm>
            <a:off x="603250" y="1768475"/>
            <a:ext cx="12764107" cy="6940361"/>
          </a:xfrm>
          <a:prstGeom prst="rect">
            <a:avLst/>
          </a:prstGeom>
          <a:noFill/>
        </p:spPr>
        <p:txBody>
          <a:bodyPr wrap="square" rtlCol="0">
            <a:spAutoFit/>
          </a:bodyPr>
          <a:lstStyle/>
          <a:p>
            <a:pPr marL="514350" indent="-514350">
              <a:buFont typeface="+mj-lt"/>
              <a:buAutoNum type="arabicPeriod"/>
            </a:pPr>
            <a:r>
              <a:rPr lang="en-GB" sz="4000" dirty="0"/>
              <a:t>Prepare a new requirement (notice) to the GE84 plan, assigned to a sound broadcasting station located in TASHKENT city at 96.7 MHz, in vertical polarization</a:t>
            </a:r>
          </a:p>
          <a:p>
            <a:pPr marL="514350" indent="-514350">
              <a:spcBef>
                <a:spcPts val="1800"/>
              </a:spcBef>
              <a:spcAft>
                <a:spcPts val="1800"/>
              </a:spcAft>
              <a:buFont typeface="+mj-lt"/>
              <a:buAutoNum type="arabicPeriod"/>
            </a:pPr>
            <a:r>
              <a:rPr lang="en-GB" sz="4000" dirty="0"/>
              <a:t>Evaluate, for this proposed modification:</a:t>
            </a:r>
          </a:p>
          <a:p>
            <a:pPr marL="1035050" indent="-241300">
              <a:buFont typeface="Arial" panose="020B0604020202020204" pitchFamily="34" charset="0"/>
              <a:buChar char="•"/>
            </a:pPr>
            <a:r>
              <a:rPr lang="en-GB" sz="4000" dirty="0"/>
              <a:t>The usable field strength (Eu) of the proposed modification.</a:t>
            </a:r>
          </a:p>
          <a:p>
            <a:pPr marL="1035050" indent="-241300">
              <a:buFont typeface="Arial" panose="020B0604020202020204" pitchFamily="34" charset="0"/>
              <a:buChar char="•"/>
            </a:pPr>
            <a:r>
              <a:rPr lang="en-GB" sz="4000" dirty="0"/>
              <a:t>Current and proposed Eu of potentially affected assignments recorded in the plan.</a:t>
            </a:r>
          </a:p>
          <a:p>
            <a:pPr marL="514350" indent="-514350">
              <a:spcBef>
                <a:spcPts val="1800"/>
              </a:spcBef>
              <a:spcAft>
                <a:spcPts val="1800"/>
              </a:spcAft>
              <a:buFont typeface="+mj-lt"/>
              <a:buAutoNum type="arabicPeriod" startAt="3"/>
            </a:pPr>
            <a:r>
              <a:rPr lang="en-GB" sz="4000" dirty="0"/>
              <a:t>Find solutions for resolving interference, if any. </a:t>
            </a:r>
          </a:p>
        </p:txBody>
      </p:sp>
      <p:sp>
        <p:nvSpPr>
          <p:cNvPr id="8" name="TextBox 7">
            <a:extLst>
              <a:ext uri="{FF2B5EF4-FFF2-40B4-BE49-F238E27FC236}">
                <a16:creationId xmlns:a16="http://schemas.microsoft.com/office/drawing/2014/main" id="{E0C19A2B-FC78-EABC-B409-046FE32D1622}"/>
              </a:ext>
            </a:extLst>
          </p:cNvPr>
          <p:cNvSpPr txBox="1"/>
          <p:nvPr/>
        </p:nvSpPr>
        <p:spPr>
          <a:xfrm>
            <a:off x="13672734" y="8931275"/>
            <a:ext cx="5789050" cy="954107"/>
          </a:xfrm>
          <a:prstGeom prst="rect">
            <a:avLst/>
          </a:prstGeom>
          <a:noFill/>
        </p:spPr>
        <p:txBody>
          <a:bodyPr wrap="square" rtlCol="0">
            <a:spAutoFit/>
          </a:bodyPr>
          <a:lstStyle/>
          <a:p>
            <a:r>
              <a:rPr lang="fr-FR" sz="3200" b="1" dirty="0"/>
              <a:t>Eu</a:t>
            </a:r>
            <a:r>
              <a:rPr lang="fr-FR" sz="3200" dirty="0"/>
              <a:t>: </a:t>
            </a:r>
            <a:r>
              <a:rPr lang="en-GB" sz="2400" dirty="0"/>
              <a:t>Minimum value of the field strength necessary to permit a desired reception</a:t>
            </a:r>
            <a:endParaRPr lang="fr-FR" sz="2400" dirty="0"/>
          </a:p>
        </p:txBody>
      </p:sp>
      <p:graphicFrame>
        <p:nvGraphicFramePr>
          <p:cNvPr id="9" name="Table 8">
            <a:extLst>
              <a:ext uri="{FF2B5EF4-FFF2-40B4-BE49-F238E27FC236}">
                <a16:creationId xmlns:a16="http://schemas.microsoft.com/office/drawing/2014/main" id="{1B04B9A6-7B15-2357-BCFC-95F5D107E738}"/>
              </a:ext>
            </a:extLst>
          </p:cNvPr>
          <p:cNvGraphicFramePr>
            <a:graphicFrameLocks noGrp="1"/>
          </p:cNvGraphicFramePr>
          <p:nvPr>
            <p:extLst>
              <p:ext uri="{D42A27DB-BD31-4B8C-83A1-F6EECF244321}">
                <p14:modId xmlns:p14="http://schemas.microsoft.com/office/powerpoint/2010/main" val="1400799695"/>
              </p:ext>
            </p:extLst>
          </p:nvPr>
        </p:nvGraphicFramePr>
        <p:xfrm>
          <a:off x="13672157" y="1768475"/>
          <a:ext cx="6019800" cy="6781808"/>
        </p:xfrm>
        <a:graphic>
          <a:graphicData uri="http://schemas.openxmlformats.org/drawingml/2006/table">
            <a:tbl>
              <a:tblPr/>
              <a:tblGrid>
                <a:gridCol w="3652180">
                  <a:extLst>
                    <a:ext uri="{9D8B030D-6E8A-4147-A177-3AD203B41FA5}">
                      <a16:colId xmlns:a16="http://schemas.microsoft.com/office/drawing/2014/main" val="2281225935"/>
                    </a:ext>
                  </a:extLst>
                </a:gridCol>
                <a:gridCol w="2367620">
                  <a:extLst>
                    <a:ext uri="{9D8B030D-6E8A-4147-A177-3AD203B41FA5}">
                      <a16:colId xmlns:a16="http://schemas.microsoft.com/office/drawing/2014/main" val="2456569655"/>
                    </a:ext>
                  </a:extLst>
                </a:gridCol>
              </a:tblGrid>
              <a:tr h="423863">
                <a:tc>
                  <a:txBody>
                    <a:bodyPr/>
                    <a:lstStyle/>
                    <a:p>
                      <a:pPr algn="l" fontAlgn="ctr"/>
                      <a:r>
                        <a:rPr lang="en-GB" sz="2400" b="0" i="0" u="none" strike="noStrike" dirty="0">
                          <a:solidFill>
                            <a:srgbClr val="FFFFFF"/>
                          </a:solidFill>
                          <a:effectLst/>
                          <a:highlight>
                            <a:srgbClr val="156082"/>
                          </a:highlight>
                          <a:latin typeface="Arial" panose="020B0604020202020204" pitchFamily="34" charset="0"/>
                        </a:rPr>
                        <a:t>Parameter</a:t>
                      </a:r>
                    </a:p>
                  </a:txBody>
                  <a:tcPr marL="9525" marR="9525" marT="9525" marB="0" anchor="ctr">
                    <a:lnL w="6350" cap="flat" cmpd="sng" algn="ctr">
                      <a:solidFill>
                        <a:srgbClr val="4F81BD"/>
                      </a:solidFill>
                      <a:prstDash val="solid"/>
                      <a:round/>
                      <a:headEnd type="none" w="med" len="med"/>
                      <a:tailEnd type="none" w="med" len="med"/>
                    </a:lnL>
                    <a:lnR w="6350" cap="flat" cmpd="sng" algn="ctr">
                      <a:solidFill>
                        <a:srgbClr val="4F81BD"/>
                      </a:solidFill>
                      <a:prstDash val="solid"/>
                      <a:round/>
                      <a:headEnd type="none" w="med" len="med"/>
                      <a:tailEnd type="none" w="med" len="med"/>
                    </a:lnR>
                    <a:lnT w="6350" cap="flat" cmpd="sng" algn="ctr">
                      <a:solidFill>
                        <a:srgbClr val="4F81BD"/>
                      </a:solidFill>
                      <a:prstDash val="solid"/>
                      <a:round/>
                      <a:headEnd type="none" w="med" len="med"/>
                      <a:tailEnd type="none" w="med" len="med"/>
                    </a:lnT>
                    <a:lnB w="6350" cap="flat" cmpd="sng" algn="ctr">
                      <a:solidFill>
                        <a:srgbClr val="4F81BD"/>
                      </a:solidFill>
                      <a:prstDash val="solid"/>
                      <a:round/>
                      <a:headEnd type="none" w="med" len="med"/>
                      <a:tailEnd type="none" w="med" len="med"/>
                    </a:lnB>
                    <a:solidFill>
                      <a:srgbClr val="156082"/>
                    </a:solidFill>
                  </a:tcPr>
                </a:tc>
                <a:tc>
                  <a:txBody>
                    <a:bodyPr/>
                    <a:lstStyle/>
                    <a:p>
                      <a:pPr algn="l" fontAlgn="ctr"/>
                      <a:r>
                        <a:rPr lang="en-GB" sz="2400" b="0" i="0" u="none" strike="noStrike" dirty="0">
                          <a:solidFill>
                            <a:srgbClr val="FFFFFF"/>
                          </a:solidFill>
                          <a:effectLst/>
                          <a:highlight>
                            <a:srgbClr val="156082"/>
                          </a:highlight>
                          <a:latin typeface="Arial" panose="020B0604020202020204" pitchFamily="34" charset="0"/>
                        </a:rPr>
                        <a:t>Value</a:t>
                      </a:r>
                    </a:p>
                  </a:txBody>
                  <a:tcPr marL="9525" marR="9525" marT="9525" marB="0" anchor="ctr">
                    <a:lnL w="6350" cap="flat" cmpd="sng" algn="ctr">
                      <a:solidFill>
                        <a:srgbClr val="4F81BD"/>
                      </a:solidFill>
                      <a:prstDash val="solid"/>
                      <a:round/>
                      <a:headEnd type="none" w="med" len="med"/>
                      <a:tailEnd type="none" w="med" len="med"/>
                    </a:lnL>
                    <a:lnR w="6350" cap="flat" cmpd="sng" algn="ctr">
                      <a:solidFill>
                        <a:srgbClr val="4F81BD"/>
                      </a:solidFill>
                      <a:prstDash val="solid"/>
                      <a:round/>
                      <a:headEnd type="none" w="med" len="med"/>
                      <a:tailEnd type="none" w="med" len="med"/>
                    </a:lnR>
                    <a:lnT w="6350" cap="flat" cmpd="sng" algn="ctr">
                      <a:solidFill>
                        <a:srgbClr val="4F81BD"/>
                      </a:solidFill>
                      <a:prstDash val="solid"/>
                      <a:round/>
                      <a:headEnd type="none" w="med" len="med"/>
                      <a:tailEnd type="none" w="med" len="med"/>
                    </a:lnT>
                    <a:lnB w="6350" cap="flat" cmpd="sng" algn="ctr">
                      <a:solidFill>
                        <a:srgbClr val="4F81BD"/>
                      </a:solidFill>
                      <a:prstDash val="solid"/>
                      <a:round/>
                      <a:headEnd type="none" w="med" len="med"/>
                      <a:tailEnd type="none" w="med" len="med"/>
                    </a:lnB>
                    <a:solidFill>
                      <a:srgbClr val="156082"/>
                    </a:solidFill>
                  </a:tcPr>
                </a:tc>
                <a:extLst>
                  <a:ext uri="{0D108BD9-81ED-4DB2-BD59-A6C34878D82A}">
                    <a16:rowId xmlns:a16="http://schemas.microsoft.com/office/drawing/2014/main" val="3624605915"/>
                  </a:ext>
                </a:extLst>
              </a:tr>
              <a:tr h="423863">
                <a:tc>
                  <a:txBody>
                    <a:bodyPr/>
                    <a:lstStyle/>
                    <a:p>
                      <a:pPr algn="l" fontAlgn="ctr"/>
                      <a:r>
                        <a:rPr lang="en-GB" sz="2400" b="0" i="0" u="none" strike="noStrike" dirty="0">
                          <a:solidFill>
                            <a:srgbClr val="000000"/>
                          </a:solidFill>
                          <a:effectLst/>
                          <a:highlight>
                            <a:srgbClr val="92D050"/>
                          </a:highlight>
                          <a:latin typeface="Arial" panose="020B0604020202020204" pitchFamily="34" charset="0"/>
                        </a:rPr>
                        <a:t>Administration/Country</a:t>
                      </a:r>
                    </a:p>
                  </a:txBody>
                  <a:tcPr marL="9525" marR="9525" marT="9525" marB="0" anchor="ctr">
                    <a:lnL w="6350" cap="flat" cmpd="sng" algn="ctr">
                      <a:solidFill>
                        <a:srgbClr val="4F81BD"/>
                      </a:solidFill>
                      <a:prstDash val="solid"/>
                      <a:round/>
                      <a:headEnd type="none" w="med" len="med"/>
                      <a:tailEnd type="none" w="med" len="med"/>
                    </a:lnL>
                    <a:lnR w="6350" cap="flat" cmpd="sng" algn="ctr">
                      <a:solidFill>
                        <a:srgbClr val="4F81BD"/>
                      </a:solidFill>
                      <a:prstDash val="solid"/>
                      <a:round/>
                      <a:headEnd type="none" w="med" len="med"/>
                      <a:tailEnd type="none" w="med" len="med"/>
                    </a:lnR>
                    <a:lnT w="6350" cap="flat" cmpd="sng" algn="ctr">
                      <a:solidFill>
                        <a:srgbClr val="4F81BD"/>
                      </a:solidFill>
                      <a:prstDash val="solid"/>
                      <a:round/>
                      <a:headEnd type="none" w="med" len="med"/>
                      <a:tailEnd type="none" w="med" len="med"/>
                    </a:lnT>
                    <a:lnB w="6350" cap="flat" cmpd="sng" algn="ctr">
                      <a:solidFill>
                        <a:srgbClr val="4F81BD"/>
                      </a:solidFill>
                      <a:prstDash val="solid"/>
                      <a:round/>
                      <a:headEnd type="none" w="med" len="med"/>
                      <a:tailEnd type="none" w="med" len="med"/>
                    </a:lnB>
                    <a:solidFill>
                      <a:srgbClr val="92D050"/>
                    </a:solidFill>
                  </a:tcPr>
                </a:tc>
                <a:tc>
                  <a:txBody>
                    <a:bodyPr/>
                    <a:lstStyle/>
                    <a:p>
                      <a:pPr algn="l" fontAlgn="ctr"/>
                      <a:r>
                        <a:rPr lang="en-GB" sz="2400" b="0" i="0" u="none" strike="noStrike" dirty="0">
                          <a:solidFill>
                            <a:srgbClr val="000000"/>
                          </a:solidFill>
                          <a:effectLst/>
                          <a:highlight>
                            <a:srgbClr val="92D050"/>
                          </a:highlight>
                          <a:latin typeface="Arial" panose="020B0604020202020204" pitchFamily="34" charset="0"/>
                        </a:rPr>
                        <a:t>UZB</a:t>
                      </a:r>
                    </a:p>
                  </a:txBody>
                  <a:tcPr marL="9525" marR="9525" marT="9525" marB="0" anchor="ctr">
                    <a:lnL w="6350" cap="flat" cmpd="sng" algn="ctr">
                      <a:solidFill>
                        <a:srgbClr val="4F81BD"/>
                      </a:solidFill>
                      <a:prstDash val="solid"/>
                      <a:round/>
                      <a:headEnd type="none" w="med" len="med"/>
                      <a:tailEnd type="none" w="med" len="med"/>
                    </a:lnL>
                    <a:lnR w="6350" cap="flat" cmpd="sng" algn="ctr">
                      <a:solidFill>
                        <a:srgbClr val="4F81BD"/>
                      </a:solidFill>
                      <a:prstDash val="solid"/>
                      <a:round/>
                      <a:headEnd type="none" w="med" len="med"/>
                      <a:tailEnd type="none" w="med" len="med"/>
                    </a:lnR>
                    <a:lnT w="6350" cap="flat" cmpd="sng" algn="ctr">
                      <a:solidFill>
                        <a:srgbClr val="4F81BD"/>
                      </a:solidFill>
                      <a:prstDash val="solid"/>
                      <a:round/>
                      <a:headEnd type="none" w="med" len="med"/>
                      <a:tailEnd type="none" w="med" len="med"/>
                    </a:lnT>
                    <a:lnB w="6350" cap="flat" cmpd="sng" algn="ctr">
                      <a:solidFill>
                        <a:srgbClr val="4F81BD"/>
                      </a:solidFill>
                      <a:prstDash val="solid"/>
                      <a:round/>
                      <a:headEnd type="none" w="med" len="med"/>
                      <a:tailEnd type="none" w="med" len="med"/>
                    </a:lnB>
                    <a:solidFill>
                      <a:srgbClr val="92D050"/>
                    </a:solidFill>
                  </a:tcPr>
                </a:tc>
                <a:extLst>
                  <a:ext uri="{0D108BD9-81ED-4DB2-BD59-A6C34878D82A}">
                    <a16:rowId xmlns:a16="http://schemas.microsoft.com/office/drawing/2014/main" val="1149484415"/>
                  </a:ext>
                </a:extLst>
              </a:tr>
              <a:tr h="423863">
                <a:tc>
                  <a:txBody>
                    <a:bodyPr/>
                    <a:lstStyle/>
                    <a:p>
                      <a:pPr algn="l" fontAlgn="ctr"/>
                      <a:r>
                        <a:rPr lang="en-GB" sz="2400" b="0" i="0" u="none" strike="noStrike" dirty="0">
                          <a:solidFill>
                            <a:srgbClr val="000000"/>
                          </a:solidFill>
                          <a:effectLst/>
                          <a:highlight>
                            <a:srgbClr val="92D050"/>
                          </a:highlight>
                          <a:latin typeface="Arial" panose="020B0604020202020204" pitchFamily="34" charset="0"/>
                        </a:rPr>
                        <a:t>Notice Type</a:t>
                      </a:r>
                    </a:p>
                  </a:txBody>
                  <a:tcPr marL="9525" marR="9525" marT="9525" marB="0" anchor="ctr">
                    <a:lnL w="6350" cap="flat" cmpd="sng" algn="ctr">
                      <a:solidFill>
                        <a:srgbClr val="4F81BD"/>
                      </a:solidFill>
                      <a:prstDash val="solid"/>
                      <a:round/>
                      <a:headEnd type="none" w="med" len="med"/>
                      <a:tailEnd type="none" w="med" len="med"/>
                    </a:lnL>
                    <a:lnR w="6350" cap="flat" cmpd="sng" algn="ctr">
                      <a:solidFill>
                        <a:srgbClr val="4F81BD"/>
                      </a:solidFill>
                      <a:prstDash val="solid"/>
                      <a:round/>
                      <a:headEnd type="none" w="med" len="med"/>
                      <a:tailEnd type="none" w="med" len="med"/>
                    </a:lnR>
                    <a:lnT w="6350" cap="flat" cmpd="sng" algn="ctr">
                      <a:solidFill>
                        <a:srgbClr val="4F81BD"/>
                      </a:solidFill>
                      <a:prstDash val="solid"/>
                      <a:round/>
                      <a:headEnd type="none" w="med" len="med"/>
                      <a:tailEnd type="none" w="med" len="med"/>
                    </a:lnT>
                    <a:lnB w="6350" cap="flat" cmpd="sng" algn="ctr">
                      <a:solidFill>
                        <a:srgbClr val="4F81BD"/>
                      </a:solidFill>
                      <a:prstDash val="solid"/>
                      <a:round/>
                      <a:headEnd type="none" w="med" len="med"/>
                      <a:tailEnd type="none" w="med" len="med"/>
                    </a:lnB>
                    <a:solidFill>
                      <a:srgbClr val="92D050"/>
                    </a:solidFill>
                  </a:tcPr>
                </a:tc>
                <a:tc>
                  <a:txBody>
                    <a:bodyPr/>
                    <a:lstStyle/>
                    <a:p>
                      <a:pPr algn="l" fontAlgn="ctr"/>
                      <a:r>
                        <a:rPr lang="en-GB" sz="2400" b="0" i="0" u="none" strike="noStrike" dirty="0">
                          <a:solidFill>
                            <a:srgbClr val="000000"/>
                          </a:solidFill>
                          <a:effectLst/>
                          <a:highlight>
                            <a:srgbClr val="92D050"/>
                          </a:highlight>
                          <a:latin typeface="Arial" panose="020B0604020202020204" pitchFamily="34" charset="0"/>
                        </a:rPr>
                        <a:t>T01</a:t>
                      </a:r>
                    </a:p>
                  </a:txBody>
                  <a:tcPr marL="9525" marR="9525" marT="9525" marB="0" anchor="ctr">
                    <a:lnL w="6350" cap="flat" cmpd="sng" algn="ctr">
                      <a:solidFill>
                        <a:srgbClr val="4F81BD"/>
                      </a:solidFill>
                      <a:prstDash val="solid"/>
                      <a:round/>
                      <a:headEnd type="none" w="med" len="med"/>
                      <a:tailEnd type="none" w="med" len="med"/>
                    </a:lnL>
                    <a:lnR w="6350" cap="flat" cmpd="sng" algn="ctr">
                      <a:solidFill>
                        <a:srgbClr val="4F81BD"/>
                      </a:solidFill>
                      <a:prstDash val="solid"/>
                      <a:round/>
                      <a:headEnd type="none" w="med" len="med"/>
                      <a:tailEnd type="none" w="med" len="med"/>
                    </a:lnR>
                    <a:lnT w="6350" cap="flat" cmpd="sng" algn="ctr">
                      <a:solidFill>
                        <a:srgbClr val="4F81BD"/>
                      </a:solidFill>
                      <a:prstDash val="solid"/>
                      <a:round/>
                      <a:headEnd type="none" w="med" len="med"/>
                      <a:tailEnd type="none" w="med" len="med"/>
                    </a:lnT>
                    <a:lnB w="6350" cap="flat" cmpd="sng" algn="ctr">
                      <a:solidFill>
                        <a:srgbClr val="4F81BD"/>
                      </a:solidFill>
                      <a:prstDash val="solid"/>
                      <a:round/>
                      <a:headEnd type="none" w="med" len="med"/>
                      <a:tailEnd type="none" w="med" len="med"/>
                    </a:lnB>
                    <a:solidFill>
                      <a:srgbClr val="92D050"/>
                    </a:solidFill>
                  </a:tcPr>
                </a:tc>
                <a:extLst>
                  <a:ext uri="{0D108BD9-81ED-4DB2-BD59-A6C34878D82A}">
                    <a16:rowId xmlns:a16="http://schemas.microsoft.com/office/drawing/2014/main" val="500182923"/>
                  </a:ext>
                </a:extLst>
              </a:tr>
              <a:tr h="423863">
                <a:tc>
                  <a:txBody>
                    <a:bodyPr/>
                    <a:lstStyle/>
                    <a:p>
                      <a:pPr algn="l" fontAlgn="ctr"/>
                      <a:r>
                        <a:rPr lang="en-GB" sz="2400" b="0" i="0" u="none" strike="noStrike" dirty="0">
                          <a:solidFill>
                            <a:srgbClr val="000000"/>
                          </a:solidFill>
                          <a:effectLst/>
                          <a:highlight>
                            <a:srgbClr val="92D050"/>
                          </a:highlight>
                          <a:latin typeface="Arial" panose="020B0604020202020204" pitchFamily="34" charset="0"/>
                        </a:rPr>
                        <a:t>Intent</a:t>
                      </a:r>
                    </a:p>
                  </a:txBody>
                  <a:tcPr marL="9525" marR="9525" marT="9525" marB="0" anchor="ctr">
                    <a:lnL w="6350" cap="flat" cmpd="sng" algn="ctr">
                      <a:solidFill>
                        <a:srgbClr val="4F81BD"/>
                      </a:solidFill>
                      <a:prstDash val="solid"/>
                      <a:round/>
                      <a:headEnd type="none" w="med" len="med"/>
                      <a:tailEnd type="none" w="med" len="med"/>
                    </a:lnL>
                    <a:lnR w="6350" cap="flat" cmpd="sng" algn="ctr">
                      <a:solidFill>
                        <a:srgbClr val="4F81BD"/>
                      </a:solidFill>
                      <a:prstDash val="solid"/>
                      <a:round/>
                      <a:headEnd type="none" w="med" len="med"/>
                      <a:tailEnd type="none" w="med" len="med"/>
                    </a:lnR>
                    <a:lnT w="6350" cap="flat" cmpd="sng" algn="ctr">
                      <a:solidFill>
                        <a:srgbClr val="4F81BD"/>
                      </a:solidFill>
                      <a:prstDash val="solid"/>
                      <a:round/>
                      <a:headEnd type="none" w="med" len="med"/>
                      <a:tailEnd type="none" w="med" len="med"/>
                    </a:lnT>
                    <a:lnB w="6350" cap="flat" cmpd="sng" algn="ctr">
                      <a:solidFill>
                        <a:srgbClr val="4F81BD"/>
                      </a:solidFill>
                      <a:prstDash val="solid"/>
                      <a:round/>
                      <a:headEnd type="none" w="med" len="med"/>
                      <a:tailEnd type="none" w="med" len="med"/>
                    </a:lnB>
                    <a:solidFill>
                      <a:srgbClr val="92D050"/>
                    </a:solidFill>
                  </a:tcPr>
                </a:tc>
                <a:tc>
                  <a:txBody>
                    <a:bodyPr/>
                    <a:lstStyle/>
                    <a:p>
                      <a:pPr algn="l" fontAlgn="ctr"/>
                      <a:r>
                        <a:rPr lang="en-GB" sz="2400" b="0" i="0" u="none" strike="noStrike" dirty="0">
                          <a:solidFill>
                            <a:srgbClr val="000000"/>
                          </a:solidFill>
                          <a:effectLst/>
                          <a:highlight>
                            <a:srgbClr val="92D050"/>
                          </a:highlight>
                          <a:latin typeface="Arial" panose="020B0604020202020204" pitchFamily="34" charset="0"/>
                        </a:rPr>
                        <a:t>ADD</a:t>
                      </a:r>
                    </a:p>
                  </a:txBody>
                  <a:tcPr marL="9525" marR="9525" marT="9525" marB="0" anchor="ctr">
                    <a:lnL w="6350" cap="flat" cmpd="sng" algn="ctr">
                      <a:solidFill>
                        <a:srgbClr val="4F81BD"/>
                      </a:solidFill>
                      <a:prstDash val="solid"/>
                      <a:round/>
                      <a:headEnd type="none" w="med" len="med"/>
                      <a:tailEnd type="none" w="med" len="med"/>
                    </a:lnL>
                    <a:lnR w="6350" cap="flat" cmpd="sng" algn="ctr">
                      <a:solidFill>
                        <a:srgbClr val="4F81BD"/>
                      </a:solidFill>
                      <a:prstDash val="solid"/>
                      <a:round/>
                      <a:headEnd type="none" w="med" len="med"/>
                      <a:tailEnd type="none" w="med" len="med"/>
                    </a:lnR>
                    <a:lnT w="6350" cap="flat" cmpd="sng" algn="ctr">
                      <a:solidFill>
                        <a:srgbClr val="4F81BD"/>
                      </a:solidFill>
                      <a:prstDash val="solid"/>
                      <a:round/>
                      <a:headEnd type="none" w="med" len="med"/>
                      <a:tailEnd type="none" w="med" len="med"/>
                    </a:lnT>
                    <a:lnB w="6350" cap="flat" cmpd="sng" algn="ctr">
                      <a:solidFill>
                        <a:srgbClr val="4F81BD"/>
                      </a:solidFill>
                      <a:prstDash val="solid"/>
                      <a:round/>
                      <a:headEnd type="none" w="med" len="med"/>
                      <a:tailEnd type="none" w="med" len="med"/>
                    </a:lnB>
                    <a:solidFill>
                      <a:srgbClr val="92D050"/>
                    </a:solidFill>
                  </a:tcPr>
                </a:tc>
                <a:extLst>
                  <a:ext uri="{0D108BD9-81ED-4DB2-BD59-A6C34878D82A}">
                    <a16:rowId xmlns:a16="http://schemas.microsoft.com/office/drawing/2014/main" val="1945586922"/>
                  </a:ext>
                </a:extLst>
              </a:tr>
              <a:tr h="423863">
                <a:tc>
                  <a:txBody>
                    <a:bodyPr/>
                    <a:lstStyle/>
                    <a:p>
                      <a:pPr algn="l" fontAlgn="ctr"/>
                      <a:r>
                        <a:rPr lang="en-GB" sz="2400" b="0" i="0" u="none" strike="noStrike" dirty="0">
                          <a:solidFill>
                            <a:srgbClr val="000000"/>
                          </a:solidFill>
                          <a:effectLst/>
                          <a:highlight>
                            <a:srgbClr val="92D050"/>
                          </a:highlight>
                          <a:latin typeface="Arial" panose="020B0604020202020204" pitchFamily="34" charset="0"/>
                        </a:rPr>
                        <a:t>Fragment</a:t>
                      </a:r>
                    </a:p>
                  </a:txBody>
                  <a:tcPr marL="9525" marR="9525" marT="9525" marB="0" anchor="ctr">
                    <a:lnL w="6350" cap="flat" cmpd="sng" algn="ctr">
                      <a:solidFill>
                        <a:srgbClr val="4F81BD"/>
                      </a:solidFill>
                      <a:prstDash val="solid"/>
                      <a:round/>
                      <a:headEnd type="none" w="med" len="med"/>
                      <a:tailEnd type="none" w="med" len="med"/>
                    </a:lnL>
                    <a:lnR w="6350" cap="flat" cmpd="sng" algn="ctr">
                      <a:solidFill>
                        <a:srgbClr val="4F81BD"/>
                      </a:solidFill>
                      <a:prstDash val="solid"/>
                      <a:round/>
                      <a:headEnd type="none" w="med" len="med"/>
                      <a:tailEnd type="none" w="med" len="med"/>
                    </a:lnR>
                    <a:lnT w="6350" cap="flat" cmpd="sng" algn="ctr">
                      <a:solidFill>
                        <a:srgbClr val="4F81BD"/>
                      </a:solidFill>
                      <a:prstDash val="solid"/>
                      <a:round/>
                      <a:headEnd type="none" w="med" len="med"/>
                      <a:tailEnd type="none" w="med" len="med"/>
                    </a:lnT>
                    <a:lnB w="6350" cap="flat" cmpd="sng" algn="ctr">
                      <a:solidFill>
                        <a:srgbClr val="4F81BD"/>
                      </a:solidFill>
                      <a:prstDash val="solid"/>
                      <a:round/>
                      <a:headEnd type="none" w="med" len="med"/>
                      <a:tailEnd type="none" w="med" len="med"/>
                    </a:lnB>
                    <a:solidFill>
                      <a:srgbClr val="92D050"/>
                    </a:solidFill>
                  </a:tcPr>
                </a:tc>
                <a:tc>
                  <a:txBody>
                    <a:bodyPr/>
                    <a:lstStyle/>
                    <a:p>
                      <a:pPr algn="l" fontAlgn="ctr"/>
                      <a:r>
                        <a:rPr lang="en-GB" sz="2400" b="0" i="0" u="none" strike="noStrike" dirty="0">
                          <a:solidFill>
                            <a:srgbClr val="000000"/>
                          </a:solidFill>
                          <a:effectLst/>
                          <a:highlight>
                            <a:srgbClr val="92D050"/>
                          </a:highlight>
                          <a:latin typeface="Arial" panose="020B0604020202020204" pitchFamily="34" charset="0"/>
                        </a:rPr>
                        <a:t>GE84</a:t>
                      </a:r>
                    </a:p>
                  </a:txBody>
                  <a:tcPr marL="9525" marR="9525" marT="9525" marB="0" anchor="ctr">
                    <a:lnL w="6350" cap="flat" cmpd="sng" algn="ctr">
                      <a:solidFill>
                        <a:srgbClr val="4F81BD"/>
                      </a:solidFill>
                      <a:prstDash val="solid"/>
                      <a:round/>
                      <a:headEnd type="none" w="med" len="med"/>
                      <a:tailEnd type="none" w="med" len="med"/>
                    </a:lnL>
                    <a:lnR w="6350" cap="flat" cmpd="sng" algn="ctr">
                      <a:solidFill>
                        <a:srgbClr val="4F81BD"/>
                      </a:solidFill>
                      <a:prstDash val="solid"/>
                      <a:round/>
                      <a:headEnd type="none" w="med" len="med"/>
                      <a:tailEnd type="none" w="med" len="med"/>
                    </a:lnR>
                    <a:lnT w="6350" cap="flat" cmpd="sng" algn="ctr">
                      <a:solidFill>
                        <a:srgbClr val="4F81BD"/>
                      </a:solidFill>
                      <a:prstDash val="solid"/>
                      <a:round/>
                      <a:headEnd type="none" w="med" len="med"/>
                      <a:tailEnd type="none" w="med" len="med"/>
                    </a:lnT>
                    <a:lnB w="6350" cap="flat" cmpd="sng" algn="ctr">
                      <a:solidFill>
                        <a:srgbClr val="4F81BD"/>
                      </a:solidFill>
                      <a:prstDash val="solid"/>
                      <a:round/>
                      <a:headEnd type="none" w="med" len="med"/>
                      <a:tailEnd type="none" w="med" len="med"/>
                    </a:lnB>
                    <a:solidFill>
                      <a:srgbClr val="92D050"/>
                    </a:solidFill>
                  </a:tcPr>
                </a:tc>
                <a:extLst>
                  <a:ext uri="{0D108BD9-81ED-4DB2-BD59-A6C34878D82A}">
                    <a16:rowId xmlns:a16="http://schemas.microsoft.com/office/drawing/2014/main" val="150159446"/>
                  </a:ext>
                </a:extLst>
              </a:tr>
              <a:tr h="423863">
                <a:tc>
                  <a:txBody>
                    <a:bodyPr/>
                    <a:lstStyle/>
                    <a:p>
                      <a:pPr algn="l" fontAlgn="ctr"/>
                      <a:r>
                        <a:rPr lang="en-GB" sz="2400" b="0" i="0" u="none" strike="noStrike" dirty="0" err="1">
                          <a:solidFill>
                            <a:srgbClr val="000000"/>
                          </a:solidFill>
                          <a:effectLst/>
                          <a:highlight>
                            <a:srgbClr val="92D050"/>
                          </a:highlight>
                          <a:latin typeface="Arial" panose="020B0604020202020204" pitchFamily="34" charset="0"/>
                        </a:rPr>
                        <a:t>Adm</a:t>
                      </a:r>
                      <a:r>
                        <a:rPr lang="en-GB" sz="2400" b="0" i="0" u="none" strike="noStrike" dirty="0">
                          <a:solidFill>
                            <a:srgbClr val="000000"/>
                          </a:solidFill>
                          <a:effectLst/>
                          <a:highlight>
                            <a:srgbClr val="92D050"/>
                          </a:highlight>
                          <a:latin typeface="Arial" panose="020B0604020202020204" pitchFamily="34" charset="0"/>
                        </a:rPr>
                        <a:t> Ref Id</a:t>
                      </a:r>
                    </a:p>
                  </a:txBody>
                  <a:tcPr marL="9525" marR="9525" marT="9525" marB="0" anchor="ctr">
                    <a:lnL w="6350" cap="flat" cmpd="sng" algn="ctr">
                      <a:solidFill>
                        <a:srgbClr val="4F81BD"/>
                      </a:solidFill>
                      <a:prstDash val="solid"/>
                      <a:round/>
                      <a:headEnd type="none" w="med" len="med"/>
                      <a:tailEnd type="none" w="med" len="med"/>
                    </a:lnL>
                    <a:lnR w="6350" cap="flat" cmpd="sng" algn="ctr">
                      <a:solidFill>
                        <a:srgbClr val="4F81BD"/>
                      </a:solidFill>
                      <a:prstDash val="solid"/>
                      <a:round/>
                      <a:headEnd type="none" w="med" len="med"/>
                      <a:tailEnd type="none" w="med" len="med"/>
                    </a:lnR>
                    <a:lnT w="6350" cap="flat" cmpd="sng" algn="ctr">
                      <a:solidFill>
                        <a:srgbClr val="4F81BD"/>
                      </a:solidFill>
                      <a:prstDash val="solid"/>
                      <a:round/>
                      <a:headEnd type="none" w="med" len="med"/>
                      <a:tailEnd type="none" w="med" len="med"/>
                    </a:lnT>
                    <a:lnB w="6350" cap="flat" cmpd="sng" algn="ctr">
                      <a:solidFill>
                        <a:srgbClr val="4F81BD"/>
                      </a:solidFill>
                      <a:prstDash val="solid"/>
                      <a:round/>
                      <a:headEnd type="none" w="med" len="med"/>
                      <a:tailEnd type="none" w="med" len="med"/>
                    </a:lnB>
                    <a:solidFill>
                      <a:srgbClr val="92D050"/>
                    </a:solidFill>
                  </a:tcPr>
                </a:tc>
                <a:tc>
                  <a:txBody>
                    <a:bodyPr/>
                    <a:lstStyle/>
                    <a:p>
                      <a:pPr algn="l" fontAlgn="ctr"/>
                      <a:r>
                        <a:rPr lang="en-GB" sz="2400" b="0" i="0" u="none" strike="noStrike" dirty="0">
                          <a:solidFill>
                            <a:srgbClr val="000000"/>
                          </a:solidFill>
                          <a:effectLst/>
                          <a:highlight>
                            <a:srgbClr val="92D050"/>
                          </a:highlight>
                          <a:latin typeface="Arial" panose="020B0604020202020204" pitchFamily="34" charset="0"/>
                        </a:rPr>
                        <a:t>GE84-T01-UZB</a:t>
                      </a:r>
                    </a:p>
                  </a:txBody>
                  <a:tcPr marL="9525" marR="9525" marT="9525" marB="0" anchor="ctr">
                    <a:lnL w="6350" cap="flat" cmpd="sng" algn="ctr">
                      <a:solidFill>
                        <a:srgbClr val="4F81BD"/>
                      </a:solidFill>
                      <a:prstDash val="solid"/>
                      <a:round/>
                      <a:headEnd type="none" w="med" len="med"/>
                      <a:tailEnd type="none" w="med" len="med"/>
                    </a:lnL>
                    <a:lnR w="6350" cap="flat" cmpd="sng" algn="ctr">
                      <a:solidFill>
                        <a:srgbClr val="4F81BD"/>
                      </a:solidFill>
                      <a:prstDash val="solid"/>
                      <a:round/>
                      <a:headEnd type="none" w="med" len="med"/>
                      <a:tailEnd type="none" w="med" len="med"/>
                    </a:lnR>
                    <a:lnT w="6350" cap="flat" cmpd="sng" algn="ctr">
                      <a:solidFill>
                        <a:srgbClr val="4F81BD"/>
                      </a:solidFill>
                      <a:prstDash val="solid"/>
                      <a:round/>
                      <a:headEnd type="none" w="med" len="med"/>
                      <a:tailEnd type="none" w="med" len="med"/>
                    </a:lnT>
                    <a:lnB w="6350" cap="flat" cmpd="sng" algn="ctr">
                      <a:solidFill>
                        <a:srgbClr val="4F81BD"/>
                      </a:solidFill>
                      <a:prstDash val="solid"/>
                      <a:round/>
                      <a:headEnd type="none" w="med" len="med"/>
                      <a:tailEnd type="none" w="med" len="med"/>
                    </a:lnB>
                    <a:solidFill>
                      <a:srgbClr val="92D050"/>
                    </a:solidFill>
                  </a:tcPr>
                </a:tc>
                <a:extLst>
                  <a:ext uri="{0D108BD9-81ED-4DB2-BD59-A6C34878D82A}">
                    <a16:rowId xmlns:a16="http://schemas.microsoft.com/office/drawing/2014/main" val="1286611116"/>
                  </a:ext>
                </a:extLst>
              </a:tr>
              <a:tr h="423863">
                <a:tc>
                  <a:txBody>
                    <a:bodyPr/>
                    <a:lstStyle/>
                    <a:p>
                      <a:pPr algn="l" fontAlgn="ctr"/>
                      <a:r>
                        <a:rPr lang="en-GB" sz="2400" b="0" i="0" u="none" strike="noStrike" dirty="0">
                          <a:solidFill>
                            <a:srgbClr val="000000"/>
                          </a:solidFill>
                          <a:effectLst/>
                          <a:highlight>
                            <a:srgbClr val="92D050"/>
                          </a:highlight>
                          <a:latin typeface="Arial" panose="020B0604020202020204" pitchFamily="34" charset="0"/>
                        </a:rPr>
                        <a:t>Site name</a:t>
                      </a:r>
                    </a:p>
                  </a:txBody>
                  <a:tcPr marL="9525" marR="9525" marT="9525" marB="0" anchor="ctr">
                    <a:lnL w="6350" cap="flat" cmpd="sng" algn="ctr">
                      <a:solidFill>
                        <a:srgbClr val="4F81BD"/>
                      </a:solidFill>
                      <a:prstDash val="solid"/>
                      <a:round/>
                      <a:headEnd type="none" w="med" len="med"/>
                      <a:tailEnd type="none" w="med" len="med"/>
                    </a:lnL>
                    <a:lnR w="6350" cap="flat" cmpd="sng" algn="ctr">
                      <a:solidFill>
                        <a:srgbClr val="4F81BD"/>
                      </a:solidFill>
                      <a:prstDash val="solid"/>
                      <a:round/>
                      <a:headEnd type="none" w="med" len="med"/>
                      <a:tailEnd type="none" w="med" len="med"/>
                    </a:lnR>
                    <a:lnT w="6350" cap="flat" cmpd="sng" algn="ctr">
                      <a:solidFill>
                        <a:srgbClr val="4F81BD"/>
                      </a:solidFill>
                      <a:prstDash val="solid"/>
                      <a:round/>
                      <a:headEnd type="none" w="med" len="med"/>
                      <a:tailEnd type="none" w="med" len="med"/>
                    </a:lnT>
                    <a:lnB w="6350" cap="flat" cmpd="sng" algn="ctr">
                      <a:solidFill>
                        <a:srgbClr val="4F81BD"/>
                      </a:solidFill>
                      <a:prstDash val="solid"/>
                      <a:round/>
                      <a:headEnd type="none" w="med" len="med"/>
                      <a:tailEnd type="none" w="med" len="med"/>
                    </a:lnB>
                    <a:solidFill>
                      <a:srgbClr val="92D050"/>
                    </a:solidFill>
                  </a:tcPr>
                </a:tc>
                <a:tc>
                  <a:txBody>
                    <a:bodyPr/>
                    <a:lstStyle/>
                    <a:p>
                      <a:pPr algn="l" fontAlgn="ctr"/>
                      <a:r>
                        <a:rPr lang="en-GB" sz="2400" b="0" i="0" u="none" strike="noStrike" dirty="0">
                          <a:solidFill>
                            <a:srgbClr val="000000"/>
                          </a:solidFill>
                          <a:effectLst/>
                          <a:highlight>
                            <a:srgbClr val="92D050"/>
                          </a:highlight>
                          <a:latin typeface="Arial" panose="020B0604020202020204" pitchFamily="34" charset="0"/>
                        </a:rPr>
                        <a:t>TASHKENT</a:t>
                      </a:r>
                    </a:p>
                  </a:txBody>
                  <a:tcPr marL="9525" marR="9525" marT="9525" marB="0" anchor="ctr">
                    <a:lnL w="6350" cap="flat" cmpd="sng" algn="ctr">
                      <a:solidFill>
                        <a:srgbClr val="4F81BD"/>
                      </a:solidFill>
                      <a:prstDash val="solid"/>
                      <a:round/>
                      <a:headEnd type="none" w="med" len="med"/>
                      <a:tailEnd type="none" w="med" len="med"/>
                    </a:lnL>
                    <a:lnR w="6350" cap="flat" cmpd="sng" algn="ctr">
                      <a:solidFill>
                        <a:srgbClr val="4F81BD"/>
                      </a:solidFill>
                      <a:prstDash val="solid"/>
                      <a:round/>
                      <a:headEnd type="none" w="med" len="med"/>
                      <a:tailEnd type="none" w="med" len="med"/>
                    </a:lnR>
                    <a:lnT w="6350" cap="flat" cmpd="sng" algn="ctr">
                      <a:solidFill>
                        <a:srgbClr val="4F81BD"/>
                      </a:solidFill>
                      <a:prstDash val="solid"/>
                      <a:round/>
                      <a:headEnd type="none" w="med" len="med"/>
                      <a:tailEnd type="none" w="med" len="med"/>
                    </a:lnT>
                    <a:lnB w="6350" cap="flat" cmpd="sng" algn="ctr">
                      <a:solidFill>
                        <a:srgbClr val="4F81BD"/>
                      </a:solidFill>
                      <a:prstDash val="solid"/>
                      <a:round/>
                      <a:headEnd type="none" w="med" len="med"/>
                      <a:tailEnd type="none" w="med" len="med"/>
                    </a:lnB>
                    <a:solidFill>
                      <a:srgbClr val="92D050"/>
                    </a:solidFill>
                  </a:tcPr>
                </a:tc>
                <a:extLst>
                  <a:ext uri="{0D108BD9-81ED-4DB2-BD59-A6C34878D82A}">
                    <a16:rowId xmlns:a16="http://schemas.microsoft.com/office/drawing/2014/main" val="2320809532"/>
                  </a:ext>
                </a:extLst>
              </a:tr>
              <a:tr h="423863">
                <a:tc>
                  <a:txBody>
                    <a:bodyPr/>
                    <a:lstStyle/>
                    <a:p>
                      <a:pPr algn="l" fontAlgn="ctr"/>
                      <a:r>
                        <a:rPr lang="en-GB" sz="2400" b="0" i="0" u="none" strike="noStrike" dirty="0">
                          <a:solidFill>
                            <a:srgbClr val="000000"/>
                          </a:solidFill>
                          <a:effectLst/>
                          <a:highlight>
                            <a:srgbClr val="DAE9F8"/>
                          </a:highlight>
                          <a:latin typeface="Arial" panose="020B0604020202020204" pitchFamily="34" charset="0"/>
                        </a:rPr>
                        <a:t>Frequency[MHz]</a:t>
                      </a:r>
                    </a:p>
                  </a:txBody>
                  <a:tcPr marL="9525" marR="9525" marT="9525" marB="0" anchor="ctr">
                    <a:lnL w="6350" cap="flat" cmpd="sng" algn="ctr">
                      <a:solidFill>
                        <a:srgbClr val="4F81BD"/>
                      </a:solidFill>
                      <a:prstDash val="solid"/>
                      <a:round/>
                      <a:headEnd type="none" w="med" len="med"/>
                      <a:tailEnd type="none" w="med" len="med"/>
                    </a:lnL>
                    <a:lnR w="6350" cap="flat" cmpd="sng" algn="ctr">
                      <a:solidFill>
                        <a:srgbClr val="4F81BD"/>
                      </a:solidFill>
                      <a:prstDash val="solid"/>
                      <a:round/>
                      <a:headEnd type="none" w="med" len="med"/>
                      <a:tailEnd type="none" w="med" len="med"/>
                    </a:lnR>
                    <a:lnT w="6350" cap="flat" cmpd="sng" algn="ctr">
                      <a:solidFill>
                        <a:srgbClr val="4F81BD"/>
                      </a:solidFill>
                      <a:prstDash val="solid"/>
                      <a:round/>
                      <a:headEnd type="none" w="med" len="med"/>
                      <a:tailEnd type="none" w="med" len="med"/>
                    </a:lnT>
                    <a:lnB w="6350" cap="flat" cmpd="sng" algn="ctr">
                      <a:solidFill>
                        <a:srgbClr val="4F81BD"/>
                      </a:solidFill>
                      <a:prstDash val="solid"/>
                      <a:round/>
                      <a:headEnd type="none" w="med" len="med"/>
                      <a:tailEnd type="none" w="med" len="med"/>
                    </a:lnB>
                    <a:solidFill>
                      <a:srgbClr val="DAE9F8"/>
                    </a:solidFill>
                  </a:tcPr>
                </a:tc>
                <a:tc>
                  <a:txBody>
                    <a:bodyPr/>
                    <a:lstStyle/>
                    <a:p>
                      <a:pPr algn="l" fontAlgn="ctr"/>
                      <a:r>
                        <a:rPr lang="en-GB" sz="2400" b="0" i="0" u="none" strike="noStrike" dirty="0">
                          <a:solidFill>
                            <a:srgbClr val="000000"/>
                          </a:solidFill>
                          <a:effectLst/>
                          <a:highlight>
                            <a:srgbClr val="DAE9F8"/>
                          </a:highlight>
                          <a:latin typeface="Arial" panose="020B0604020202020204" pitchFamily="34" charset="0"/>
                        </a:rPr>
                        <a:t>96.7</a:t>
                      </a:r>
                    </a:p>
                  </a:txBody>
                  <a:tcPr marL="9525" marR="9525" marT="9525" marB="0" anchor="ctr">
                    <a:lnL w="6350" cap="flat" cmpd="sng" algn="ctr">
                      <a:solidFill>
                        <a:srgbClr val="4F81BD"/>
                      </a:solidFill>
                      <a:prstDash val="solid"/>
                      <a:round/>
                      <a:headEnd type="none" w="med" len="med"/>
                      <a:tailEnd type="none" w="med" len="med"/>
                    </a:lnL>
                    <a:lnR w="6350" cap="flat" cmpd="sng" algn="ctr">
                      <a:solidFill>
                        <a:srgbClr val="4F81BD"/>
                      </a:solidFill>
                      <a:prstDash val="solid"/>
                      <a:round/>
                      <a:headEnd type="none" w="med" len="med"/>
                      <a:tailEnd type="none" w="med" len="med"/>
                    </a:lnR>
                    <a:lnT w="6350" cap="flat" cmpd="sng" algn="ctr">
                      <a:solidFill>
                        <a:srgbClr val="4F81BD"/>
                      </a:solidFill>
                      <a:prstDash val="solid"/>
                      <a:round/>
                      <a:headEnd type="none" w="med" len="med"/>
                      <a:tailEnd type="none" w="med" len="med"/>
                    </a:lnT>
                    <a:lnB w="6350" cap="flat" cmpd="sng" algn="ctr">
                      <a:solidFill>
                        <a:srgbClr val="4F81BD"/>
                      </a:solidFill>
                      <a:prstDash val="solid"/>
                      <a:round/>
                      <a:headEnd type="none" w="med" len="med"/>
                      <a:tailEnd type="none" w="med" len="med"/>
                    </a:lnB>
                    <a:solidFill>
                      <a:srgbClr val="DAE9F8"/>
                    </a:solidFill>
                  </a:tcPr>
                </a:tc>
                <a:extLst>
                  <a:ext uri="{0D108BD9-81ED-4DB2-BD59-A6C34878D82A}">
                    <a16:rowId xmlns:a16="http://schemas.microsoft.com/office/drawing/2014/main" val="3153174659"/>
                  </a:ext>
                </a:extLst>
              </a:tr>
              <a:tr h="423863">
                <a:tc>
                  <a:txBody>
                    <a:bodyPr/>
                    <a:lstStyle/>
                    <a:p>
                      <a:pPr algn="l" fontAlgn="ctr"/>
                      <a:r>
                        <a:rPr lang="en-GB" sz="2400" b="0" i="0" u="none" strike="noStrike" dirty="0">
                          <a:solidFill>
                            <a:srgbClr val="000000"/>
                          </a:solidFill>
                          <a:effectLst/>
                          <a:highlight>
                            <a:srgbClr val="DAE9F8"/>
                          </a:highlight>
                          <a:latin typeface="Arial" panose="020B0604020202020204" pitchFamily="34" charset="0"/>
                        </a:rPr>
                        <a:t>Longitude[DDDMMSS]</a:t>
                      </a:r>
                    </a:p>
                  </a:txBody>
                  <a:tcPr marL="9525" marR="9525" marT="9525" marB="0" anchor="ctr">
                    <a:lnL w="6350" cap="flat" cmpd="sng" algn="ctr">
                      <a:solidFill>
                        <a:srgbClr val="4F81BD"/>
                      </a:solidFill>
                      <a:prstDash val="solid"/>
                      <a:round/>
                      <a:headEnd type="none" w="med" len="med"/>
                      <a:tailEnd type="none" w="med" len="med"/>
                    </a:lnL>
                    <a:lnR w="6350" cap="flat" cmpd="sng" algn="ctr">
                      <a:solidFill>
                        <a:srgbClr val="4F81BD"/>
                      </a:solidFill>
                      <a:prstDash val="solid"/>
                      <a:round/>
                      <a:headEnd type="none" w="med" len="med"/>
                      <a:tailEnd type="none" w="med" len="med"/>
                    </a:lnR>
                    <a:lnT w="6350" cap="flat" cmpd="sng" algn="ctr">
                      <a:solidFill>
                        <a:srgbClr val="4F81BD"/>
                      </a:solidFill>
                      <a:prstDash val="solid"/>
                      <a:round/>
                      <a:headEnd type="none" w="med" len="med"/>
                      <a:tailEnd type="none" w="med" len="med"/>
                    </a:lnT>
                    <a:lnB w="6350" cap="flat" cmpd="sng" algn="ctr">
                      <a:solidFill>
                        <a:srgbClr val="4F81BD"/>
                      </a:solidFill>
                      <a:prstDash val="solid"/>
                      <a:round/>
                      <a:headEnd type="none" w="med" len="med"/>
                      <a:tailEnd type="none" w="med" len="med"/>
                    </a:lnB>
                    <a:solidFill>
                      <a:srgbClr val="DAE9F8"/>
                    </a:solidFill>
                  </a:tcPr>
                </a:tc>
                <a:tc>
                  <a:txBody>
                    <a:bodyPr/>
                    <a:lstStyle/>
                    <a:p>
                      <a:pPr algn="l" fontAlgn="ctr"/>
                      <a:r>
                        <a:rPr lang="en-GB" sz="2400" b="0" i="0" u="none" strike="noStrike" dirty="0">
                          <a:solidFill>
                            <a:srgbClr val="000000"/>
                          </a:solidFill>
                          <a:effectLst/>
                          <a:highlight>
                            <a:srgbClr val="DAE9F8"/>
                          </a:highlight>
                          <a:latin typeface="Arial" panose="020B0604020202020204" pitchFamily="34" charset="0"/>
                        </a:rPr>
                        <a:t>+0691400</a:t>
                      </a:r>
                    </a:p>
                  </a:txBody>
                  <a:tcPr marL="9525" marR="9525" marT="9525" marB="0" anchor="ctr">
                    <a:lnL w="6350" cap="flat" cmpd="sng" algn="ctr">
                      <a:solidFill>
                        <a:srgbClr val="4F81BD"/>
                      </a:solidFill>
                      <a:prstDash val="solid"/>
                      <a:round/>
                      <a:headEnd type="none" w="med" len="med"/>
                      <a:tailEnd type="none" w="med" len="med"/>
                    </a:lnL>
                    <a:lnR w="6350" cap="flat" cmpd="sng" algn="ctr">
                      <a:solidFill>
                        <a:srgbClr val="4F81BD"/>
                      </a:solidFill>
                      <a:prstDash val="solid"/>
                      <a:round/>
                      <a:headEnd type="none" w="med" len="med"/>
                      <a:tailEnd type="none" w="med" len="med"/>
                    </a:lnR>
                    <a:lnT w="6350" cap="flat" cmpd="sng" algn="ctr">
                      <a:solidFill>
                        <a:srgbClr val="4F81BD"/>
                      </a:solidFill>
                      <a:prstDash val="solid"/>
                      <a:round/>
                      <a:headEnd type="none" w="med" len="med"/>
                      <a:tailEnd type="none" w="med" len="med"/>
                    </a:lnT>
                    <a:lnB w="6350" cap="flat" cmpd="sng" algn="ctr">
                      <a:solidFill>
                        <a:srgbClr val="4F81BD"/>
                      </a:solidFill>
                      <a:prstDash val="solid"/>
                      <a:round/>
                      <a:headEnd type="none" w="med" len="med"/>
                      <a:tailEnd type="none" w="med" len="med"/>
                    </a:lnB>
                    <a:solidFill>
                      <a:srgbClr val="DAE9F8"/>
                    </a:solidFill>
                  </a:tcPr>
                </a:tc>
                <a:extLst>
                  <a:ext uri="{0D108BD9-81ED-4DB2-BD59-A6C34878D82A}">
                    <a16:rowId xmlns:a16="http://schemas.microsoft.com/office/drawing/2014/main" val="4217016379"/>
                  </a:ext>
                </a:extLst>
              </a:tr>
              <a:tr h="423863">
                <a:tc>
                  <a:txBody>
                    <a:bodyPr/>
                    <a:lstStyle/>
                    <a:p>
                      <a:pPr algn="l" fontAlgn="ctr"/>
                      <a:r>
                        <a:rPr lang="en-GB" sz="2400" b="0" i="0" u="none" strike="noStrike" dirty="0">
                          <a:solidFill>
                            <a:srgbClr val="000000"/>
                          </a:solidFill>
                          <a:effectLst/>
                          <a:highlight>
                            <a:srgbClr val="DAE9F8"/>
                          </a:highlight>
                          <a:latin typeface="Arial" panose="020B0604020202020204" pitchFamily="34" charset="0"/>
                        </a:rPr>
                        <a:t>Latitude[DDMMSS]</a:t>
                      </a:r>
                    </a:p>
                  </a:txBody>
                  <a:tcPr marL="9525" marR="9525" marT="9525" marB="0" anchor="ctr">
                    <a:lnL w="6350" cap="flat" cmpd="sng" algn="ctr">
                      <a:solidFill>
                        <a:srgbClr val="4F81BD"/>
                      </a:solidFill>
                      <a:prstDash val="solid"/>
                      <a:round/>
                      <a:headEnd type="none" w="med" len="med"/>
                      <a:tailEnd type="none" w="med" len="med"/>
                    </a:lnL>
                    <a:lnR w="6350" cap="flat" cmpd="sng" algn="ctr">
                      <a:solidFill>
                        <a:srgbClr val="4F81BD"/>
                      </a:solidFill>
                      <a:prstDash val="solid"/>
                      <a:round/>
                      <a:headEnd type="none" w="med" len="med"/>
                      <a:tailEnd type="none" w="med" len="med"/>
                    </a:lnR>
                    <a:lnT w="6350" cap="flat" cmpd="sng" algn="ctr">
                      <a:solidFill>
                        <a:srgbClr val="4F81BD"/>
                      </a:solidFill>
                      <a:prstDash val="solid"/>
                      <a:round/>
                      <a:headEnd type="none" w="med" len="med"/>
                      <a:tailEnd type="none" w="med" len="med"/>
                    </a:lnT>
                    <a:lnB w="6350" cap="flat" cmpd="sng" algn="ctr">
                      <a:solidFill>
                        <a:srgbClr val="4F81BD"/>
                      </a:solidFill>
                      <a:prstDash val="solid"/>
                      <a:round/>
                      <a:headEnd type="none" w="med" len="med"/>
                      <a:tailEnd type="none" w="med" len="med"/>
                    </a:lnB>
                    <a:solidFill>
                      <a:srgbClr val="DAE9F8"/>
                    </a:solidFill>
                  </a:tcPr>
                </a:tc>
                <a:tc>
                  <a:txBody>
                    <a:bodyPr/>
                    <a:lstStyle/>
                    <a:p>
                      <a:pPr algn="l" fontAlgn="ctr"/>
                      <a:r>
                        <a:rPr lang="en-GB" sz="2400" b="0" i="0" u="none" strike="noStrike" dirty="0">
                          <a:solidFill>
                            <a:srgbClr val="000000"/>
                          </a:solidFill>
                          <a:effectLst/>
                          <a:highlight>
                            <a:srgbClr val="DAE9F8"/>
                          </a:highlight>
                          <a:latin typeface="Arial" panose="020B0604020202020204" pitchFamily="34" charset="0"/>
                        </a:rPr>
                        <a:t>+411800</a:t>
                      </a:r>
                    </a:p>
                  </a:txBody>
                  <a:tcPr marL="9525" marR="9525" marT="9525" marB="0" anchor="ctr">
                    <a:lnL w="6350" cap="flat" cmpd="sng" algn="ctr">
                      <a:solidFill>
                        <a:srgbClr val="4F81BD"/>
                      </a:solidFill>
                      <a:prstDash val="solid"/>
                      <a:round/>
                      <a:headEnd type="none" w="med" len="med"/>
                      <a:tailEnd type="none" w="med" len="med"/>
                    </a:lnL>
                    <a:lnR w="6350" cap="flat" cmpd="sng" algn="ctr">
                      <a:solidFill>
                        <a:srgbClr val="4F81BD"/>
                      </a:solidFill>
                      <a:prstDash val="solid"/>
                      <a:round/>
                      <a:headEnd type="none" w="med" len="med"/>
                      <a:tailEnd type="none" w="med" len="med"/>
                    </a:lnR>
                    <a:lnT w="6350" cap="flat" cmpd="sng" algn="ctr">
                      <a:solidFill>
                        <a:srgbClr val="4F81BD"/>
                      </a:solidFill>
                      <a:prstDash val="solid"/>
                      <a:round/>
                      <a:headEnd type="none" w="med" len="med"/>
                      <a:tailEnd type="none" w="med" len="med"/>
                    </a:lnT>
                    <a:lnB w="6350" cap="flat" cmpd="sng" algn="ctr">
                      <a:solidFill>
                        <a:srgbClr val="4F81BD"/>
                      </a:solidFill>
                      <a:prstDash val="solid"/>
                      <a:round/>
                      <a:headEnd type="none" w="med" len="med"/>
                      <a:tailEnd type="none" w="med" len="med"/>
                    </a:lnB>
                    <a:solidFill>
                      <a:srgbClr val="DAE9F8"/>
                    </a:solidFill>
                  </a:tcPr>
                </a:tc>
                <a:extLst>
                  <a:ext uri="{0D108BD9-81ED-4DB2-BD59-A6C34878D82A}">
                    <a16:rowId xmlns:a16="http://schemas.microsoft.com/office/drawing/2014/main" val="3696694141"/>
                  </a:ext>
                </a:extLst>
              </a:tr>
              <a:tr h="423863">
                <a:tc>
                  <a:txBody>
                    <a:bodyPr/>
                    <a:lstStyle/>
                    <a:p>
                      <a:pPr algn="l" fontAlgn="ctr"/>
                      <a:r>
                        <a:rPr lang="en-GB" sz="2400" b="0" i="0" u="none" strike="noStrike" dirty="0">
                          <a:solidFill>
                            <a:srgbClr val="000000"/>
                          </a:solidFill>
                          <a:effectLst/>
                          <a:highlight>
                            <a:srgbClr val="DAE9F8"/>
                          </a:highlight>
                          <a:latin typeface="Arial" panose="020B0604020202020204" pitchFamily="34" charset="0"/>
                        </a:rPr>
                        <a:t>ERP[</a:t>
                      </a:r>
                      <a:r>
                        <a:rPr lang="en-GB" sz="2400" b="0" i="0" u="none" strike="noStrike" dirty="0" err="1">
                          <a:solidFill>
                            <a:srgbClr val="000000"/>
                          </a:solidFill>
                          <a:effectLst/>
                          <a:highlight>
                            <a:srgbClr val="DAE9F8"/>
                          </a:highlight>
                          <a:latin typeface="Arial" panose="020B0604020202020204" pitchFamily="34" charset="0"/>
                        </a:rPr>
                        <a:t>dBW</a:t>
                      </a:r>
                      <a:r>
                        <a:rPr lang="en-GB" sz="2400" b="0" i="0" u="none" strike="noStrike" dirty="0">
                          <a:solidFill>
                            <a:srgbClr val="000000"/>
                          </a:solidFill>
                          <a:effectLst/>
                          <a:highlight>
                            <a:srgbClr val="DAE9F8"/>
                          </a:highlight>
                          <a:latin typeface="Arial" panose="020B0604020202020204" pitchFamily="34" charset="0"/>
                        </a:rPr>
                        <a:t>]</a:t>
                      </a:r>
                    </a:p>
                  </a:txBody>
                  <a:tcPr marL="9525" marR="9525" marT="9525" marB="0" anchor="ctr">
                    <a:lnL w="6350" cap="flat" cmpd="sng" algn="ctr">
                      <a:solidFill>
                        <a:srgbClr val="4F81BD"/>
                      </a:solidFill>
                      <a:prstDash val="solid"/>
                      <a:round/>
                      <a:headEnd type="none" w="med" len="med"/>
                      <a:tailEnd type="none" w="med" len="med"/>
                    </a:lnL>
                    <a:lnR w="6350" cap="flat" cmpd="sng" algn="ctr">
                      <a:solidFill>
                        <a:srgbClr val="4F81BD"/>
                      </a:solidFill>
                      <a:prstDash val="solid"/>
                      <a:round/>
                      <a:headEnd type="none" w="med" len="med"/>
                      <a:tailEnd type="none" w="med" len="med"/>
                    </a:lnR>
                    <a:lnT w="6350" cap="flat" cmpd="sng" algn="ctr">
                      <a:solidFill>
                        <a:srgbClr val="4F81BD"/>
                      </a:solidFill>
                      <a:prstDash val="solid"/>
                      <a:round/>
                      <a:headEnd type="none" w="med" len="med"/>
                      <a:tailEnd type="none" w="med" len="med"/>
                    </a:lnT>
                    <a:lnB w="6350" cap="flat" cmpd="sng" algn="ctr">
                      <a:solidFill>
                        <a:srgbClr val="4F81BD"/>
                      </a:solidFill>
                      <a:prstDash val="solid"/>
                      <a:round/>
                      <a:headEnd type="none" w="med" len="med"/>
                      <a:tailEnd type="none" w="med" len="med"/>
                    </a:lnB>
                    <a:solidFill>
                      <a:srgbClr val="DAE9F8"/>
                    </a:solidFill>
                  </a:tcPr>
                </a:tc>
                <a:tc>
                  <a:txBody>
                    <a:bodyPr/>
                    <a:lstStyle/>
                    <a:p>
                      <a:pPr algn="l" fontAlgn="ctr"/>
                      <a:r>
                        <a:rPr lang="en-GB" sz="2400" b="0" i="0" u="none" strike="noStrike" dirty="0">
                          <a:solidFill>
                            <a:srgbClr val="000000"/>
                          </a:solidFill>
                          <a:effectLst/>
                          <a:highlight>
                            <a:srgbClr val="DAE9F8"/>
                          </a:highlight>
                          <a:latin typeface="Arial" panose="020B0604020202020204" pitchFamily="34" charset="0"/>
                        </a:rPr>
                        <a:t>34</a:t>
                      </a:r>
                    </a:p>
                  </a:txBody>
                  <a:tcPr marL="9525" marR="9525" marT="9525" marB="0" anchor="ctr">
                    <a:lnL w="6350" cap="flat" cmpd="sng" algn="ctr">
                      <a:solidFill>
                        <a:srgbClr val="4F81BD"/>
                      </a:solidFill>
                      <a:prstDash val="solid"/>
                      <a:round/>
                      <a:headEnd type="none" w="med" len="med"/>
                      <a:tailEnd type="none" w="med" len="med"/>
                    </a:lnL>
                    <a:lnR w="6350" cap="flat" cmpd="sng" algn="ctr">
                      <a:solidFill>
                        <a:srgbClr val="4F81BD"/>
                      </a:solidFill>
                      <a:prstDash val="solid"/>
                      <a:round/>
                      <a:headEnd type="none" w="med" len="med"/>
                      <a:tailEnd type="none" w="med" len="med"/>
                    </a:lnR>
                    <a:lnT w="6350" cap="flat" cmpd="sng" algn="ctr">
                      <a:solidFill>
                        <a:srgbClr val="4F81BD"/>
                      </a:solidFill>
                      <a:prstDash val="solid"/>
                      <a:round/>
                      <a:headEnd type="none" w="med" len="med"/>
                      <a:tailEnd type="none" w="med" len="med"/>
                    </a:lnT>
                    <a:lnB w="6350" cap="flat" cmpd="sng" algn="ctr">
                      <a:solidFill>
                        <a:srgbClr val="4F81BD"/>
                      </a:solidFill>
                      <a:prstDash val="solid"/>
                      <a:round/>
                      <a:headEnd type="none" w="med" len="med"/>
                      <a:tailEnd type="none" w="med" len="med"/>
                    </a:lnB>
                    <a:solidFill>
                      <a:srgbClr val="DAE9F8"/>
                    </a:solidFill>
                  </a:tcPr>
                </a:tc>
                <a:extLst>
                  <a:ext uri="{0D108BD9-81ED-4DB2-BD59-A6C34878D82A}">
                    <a16:rowId xmlns:a16="http://schemas.microsoft.com/office/drawing/2014/main" val="1305324053"/>
                  </a:ext>
                </a:extLst>
              </a:tr>
              <a:tr h="423863">
                <a:tc>
                  <a:txBody>
                    <a:bodyPr/>
                    <a:lstStyle/>
                    <a:p>
                      <a:pPr algn="l" fontAlgn="ctr"/>
                      <a:r>
                        <a:rPr lang="en-GB" sz="2400" b="0" i="0" u="none" strike="noStrike" dirty="0">
                          <a:solidFill>
                            <a:srgbClr val="000000"/>
                          </a:solidFill>
                          <a:effectLst/>
                          <a:highlight>
                            <a:srgbClr val="DAE9F8"/>
                          </a:highlight>
                          <a:latin typeface="Arial" panose="020B0604020202020204" pitchFamily="34" charset="0"/>
                        </a:rPr>
                        <a:t>Polarization</a:t>
                      </a:r>
                    </a:p>
                  </a:txBody>
                  <a:tcPr marL="9525" marR="9525" marT="9525" marB="0" anchor="ctr">
                    <a:lnL w="6350" cap="flat" cmpd="sng" algn="ctr">
                      <a:solidFill>
                        <a:srgbClr val="4F81BD"/>
                      </a:solidFill>
                      <a:prstDash val="solid"/>
                      <a:round/>
                      <a:headEnd type="none" w="med" len="med"/>
                      <a:tailEnd type="none" w="med" len="med"/>
                    </a:lnL>
                    <a:lnR w="6350" cap="flat" cmpd="sng" algn="ctr">
                      <a:solidFill>
                        <a:srgbClr val="4F81BD"/>
                      </a:solidFill>
                      <a:prstDash val="solid"/>
                      <a:round/>
                      <a:headEnd type="none" w="med" len="med"/>
                      <a:tailEnd type="none" w="med" len="med"/>
                    </a:lnR>
                    <a:lnT w="6350" cap="flat" cmpd="sng" algn="ctr">
                      <a:solidFill>
                        <a:srgbClr val="4F81BD"/>
                      </a:solidFill>
                      <a:prstDash val="solid"/>
                      <a:round/>
                      <a:headEnd type="none" w="med" len="med"/>
                      <a:tailEnd type="none" w="med" len="med"/>
                    </a:lnT>
                    <a:lnB w="6350" cap="flat" cmpd="sng" algn="ctr">
                      <a:solidFill>
                        <a:srgbClr val="4F81BD"/>
                      </a:solidFill>
                      <a:prstDash val="solid"/>
                      <a:round/>
                      <a:headEnd type="none" w="med" len="med"/>
                      <a:tailEnd type="none" w="med" len="med"/>
                    </a:lnB>
                    <a:solidFill>
                      <a:srgbClr val="DAE9F8"/>
                    </a:solidFill>
                  </a:tcPr>
                </a:tc>
                <a:tc>
                  <a:txBody>
                    <a:bodyPr/>
                    <a:lstStyle/>
                    <a:p>
                      <a:pPr algn="l" fontAlgn="ctr"/>
                      <a:r>
                        <a:rPr lang="en-GB" sz="2400" b="0" i="0" u="none" strike="noStrike" dirty="0">
                          <a:solidFill>
                            <a:srgbClr val="000000"/>
                          </a:solidFill>
                          <a:effectLst/>
                          <a:highlight>
                            <a:srgbClr val="DAE9F8"/>
                          </a:highlight>
                          <a:latin typeface="Arial" panose="020B0604020202020204" pitchFamily="34" charset="0"/>
                        </a:rPr>
                        <a:t>V</a:t>
                      </a:r>
                    </a:p>
                  </a:txBody>
                  <a:tcPr marL="9525" marR="9525" marT="9525" marB="0" anchor="ctr">
                    <a:lnL w="6350" cap="flat" cmpd="sng" algn="ctr">
                      <a:solidFill>
                        <a:srgbClr val="4F81BD"/>
                      </a:solidFill>
                      <a:prstDash val="solid"/>
                      <a:round/>
                      <a:headEnd type="none" w="med" len="med"/>
                      <a:tailEnd type="none" w="med" len="med"/>
                    </a:lnL>
                    <a:lnR w="6350" cap="flat" cmpd="sng" algn="ctr">
                      <a:solidFill>
                        <a:srgbClr val="4F81BD"/>
                      </a:solidFill>
                      <a:prstDash val="solid"/>
                      <a:round/>
                      <a:headEnd type="none" w="med" len="med"/>
                      <a:tailEnd type="none" w="med" len="med"/>
                    </a:lnR>
                    <a:lnT w="6350" cap="flat" cmpd="sng" algn="ctr">
                      <a:solidFill>
                        <a:srgbClr val="4F81BD"/>
                      </a:solidFill>
                      <a:prstDash val="solid"/>
                      <a:round/>
                      <a:headEnd type="none" w="med" len="med"/>
                      <a:tailEnd type="none" w="med" len="med"/>
                    </a:lnT>
                    <a:lnB w="6350" cap="flat" cmpd="sng" algn="ctr">
                      <a:solidFill>
                        <a:srgbClr val="4F81BD"/>
                      </a:solidFill>
                      <a:prstDash val="solid"/>
                      <a:round/>
                      <a:headEnd type="none" w="med" len="med"/>
                      <a:tailEnd type="none" w="med" len="med"/>
                    </a:lnB>
                    <a:solidFill>
                      <a:srgbClr val="DAE9F8"/>
                    </a:solidFill>
                  </a:tcPr>
                </a:tc>
                <a:extLst>
                  <a:ext uri="{0D108BD9-81ED-4DB2-BD59-A6C34878D82A}">
                    <a16:rowId xmlns:a16="http://schemas.microsoft.com/office/drawing/2014/main" val="1147847053"/>
                  </a:ext>
                </a:extLst>
              </a:tr>
              <a:tr h="423863">
                <a:tc>
                  <a:txBody>
                    <a:bodyPr/>
                    <a:lstStyle/>
                    <a:p>
                      <a:pPr algn="l" fontAlgn="ctr"/>
                      <a:r>
                        <a:rPr lang="en-GB" sz="2400" b="0" i="0" u="none" strike="noStrike" dirty="0">
                          <a:solidFill>
                            <a:srgbClr val="000000"/>
                          </a:solidFill>
                          <a:effectLst/>
                          <a:highlight>
                            <a:srgbClr val="DAE9F8"/>
                          </a:highlight>
                          <a:latin typeface="Arial" panose="020B0604020202020204" pitchFamily="34" charset="0"/>
                        </a:rPr>
                        <a:t>Antenna directivity</a:t>
                      </a:r>
                    </a:p>
                  </a:txBody>
                  <a:tcPr marL="9525" marR="9525" marT="9525" marB="0" anchor="ctr">
                    <a:lnL w="6350" cap="flat" cmpd="sng" algn="ctr">
                      <a:solidFill>
                        <a:srgbClr val="4F81BD"/>
                      </a:solidFill>
                      <a:prstDash val="solid"/>
                      <a:round/>
                      <a:headEnd type="none" w="med" len="med"/>
                      <a:tailEnd type="none" w="med" len="med"/>
                    </a:lnL>
                    <a:lnR w="6350" cap="flat" cmpd="sng" algn="ctr">
                      <a:solidFill>
                        <a:srgbClr val="4F81BD"/>
                      </a:solidFill>
                      <a:prstDash val="solid"/>
                      <a:round/>
                      <a:headEnd type="none" w="med" len="med"/>
                      <a:tailEnd type="none" w="med" len="med"/>
                    </a:lnR>
                    <a:lnT w="6350" cap="flat" cmpd="sng" algn="ctr">
                      <a:solidFill>
                        <a:srgbClr val="4F81BD"/>
                      </a:solidFill>
                      <a:prstDash val="solid"/>
                      <a:round/>
                      <a:headEnd type="none" w="med" len="med"/>
                      <a:tailEnd type="none" w="med" len="med"/>
                    </a:lnT>
                    <a:lnB w="6350" cap="flat" cmpd="sng" algn="ctr">
                      <a:solidFill>
                        <a:srgbClr val="4F81BD"/>
                      </a:solidFill>
                      <a:prstDash val="solid"/>
                      <a:round/>
                      <a:headEnd type="none" w="med" len="med"/>
                      <a:tailEnd type="none" w="med" len="med"/>
                    </a:lnB>
                    <a:solidFill>
                      <a:srgbClr val="DAE9F8"/>
                    </a:solidFill>
                  </a:tcPr>
                </a:tc>
                <a:tc>
                  <a:txBody>
                    <a:bodyPr/>
                    <a:lstStyle/>
                    <a:p>
                      <a:pPr algn="l" fontAlgn="ctr"/>
                      <a:r>
                        <a:rPr lang="en-GB" sz="2400" b="0" i="0" u="none" strike="noStrike" dirty="0">
                          <a:solidFill>
                            <a:srgbClr val="000000"/>
                          </a:solidFill>
                          <a:effectLst/>
                          <a:highlight>
                            <a:srgbClr val="DAE9F8"/>
                          </a:highlight>
                          <a:latin typeface="Arial" panose="020B0604020202020204" pitchFamily="34" charset="0"/>
                        </a:rPr>
                        <a:t>ND</a:t>
                      </a:r>
                    </a:p>
                  </a:txBody>
                  <a:tcPr marL="9525" marR="9525" marT="9525" marB="0" anchor="ctr">
                    <a:lnL w="6350" cap="flat" cmpd="sng" algn="ctr">
                      <a:solidFill>
                        <a:srgbClr val="4F81BD"/>
                      </a:solidFill>
                      <a:prstDash val="solid"/>
                      <a:round/>
                      <a:headEnd type="none" w="med" len="med"/>
                      <a:tailEnd type="none" w="med" len="med"/>
                    </a:lnL>
                    <a:lnR w="6350" cap="flat" cmpd="sng" algn="ctr">
                      <a:solidFill>
                        <a:srgbClr val="4F81BD"/>
                      </a:solidFill>
                      <a:prstDash val="solid"/>
                      <a:round/>
                      <a:headEnd type="none" w="med" len="med"/>
                      <a:tailEnd type="none" w="med" len="med"/>
                    </a:lnR>
                    <a:lnT w="6350" cap="flat" cmpd="sng" algn="ctr">
                      <a:solidFill>
                        <a:srgbClr val="4F81BD"/>
                      </a:solidFill>
                      <a:prstDash val="solid"/>
                      <a:round/>
                      <a:headEnd type="none" w="med" len="med"/>
                      <a:tailEnd type="none" w="med" len="med"/>
                    </a:lnT>
                    <a:lnB w="6350" cap="flat" cmpd="sng" algn="ctr">
                      <a:solidFill>
                        <a:srgbClr val="4F81BD"/>
                      </a:solidFill>
                      <a:prstDash val="solid"/>
                      <a:round/>
                      <a:headEnd type="none" w="med" len="med"/>
                      <a:tailEnd type="none" w="med" len="med"/>
                    </a:lnB>
                    <a:solidFill>
                      <a:srgbClr val="DAE9F8"/>
                    </a:solidFill>
                  </a:tcPr>
                </a:tc>
                <a:extLst>
                  <a:ext uri="{0D108BD9-81ED-4DB2-BD59-A6C34878D82A}">
                    <a16:rowId xmlns:a16="http://schemas.microsoft.com/office/drawing/2014/main" val="903050079"/>
                  </a:ext>
                </a:extLst>
              </a:tr>
              <a:tr h="423863">
                <a:tc>
                  <a:txBody>
                    <a:bodyPr/>
                    <a:lstStyle/>
                    <a:p>
                      <a:pPr algn="l" fontAlgn="ctr"/>
                      <a:r>
                        <a:rPr lang="en-GB" sz="2400" b="0" i="0" u="none" strike="noStrike" dirty="0">
                          <a:solidFill>
                            <a:srgbClr val="000000"/>
                          </a:solidFill>
                          <a:effectLst/>
                          <a:highlight>
                            <a:srgbClr val="DAE9F8"/>
                          </a:highlight>
                          <a:latin typeface="Arial" panose="020B0604020202020204" pitchFamily="34" charset="0"/>
                        </a:rPr>
                        <a:t>Antenna height AGL[m]</a:t>
                      </a:r>
                    </a:p>
                  </a:txBody>
                  <a:tcPr marL="9525" marR="9525" marT="9525" marB="0" anchor="ctr">
                    <a:lnL w="6350" cap="flat" cmpd="sng" algn="ctr">
                      <a:solidFill>
                        <a:srgbClr val="4F81BD"/>
                      </a:solidFill>
                      <a:prstDash val="solid"/>
                      <a:round/>
                      <a:headEnd type="none" w="med" len="med"/>
                      <a:tailEnd type="none" w="med" len="med"/>
                    </a:lnL>
                    <a:lnR w="6350" cap="flat" cmpd="sng" algn="ctr">
                      <a:solidFill>
                        <a:srgbClr val="4F81BD"/>
                      </a:solidFill>
                      <a:prstDash val="solid"/>
                      <a:round/>
                      <a:headEnd type="none" w="med" len="med"/>
                      <a:tailEnd type="none" w="med" len="med"/>
                    </a:lnR>
                    <a:lnT w="6350" cap="flat" cmpd="sng" algn="ctr">
                      <a:solidFill>
                        <a:srgbClr val="4F81BD"/>
                      </a:solidFill>
                      <a:prstDash val="solid"/>
                      <a:round/>
                      <a:headEnd type="none" w="med" len="med"/>
                      <a:tailEnd type="none" w="med" len="med"/>
                    </a:lnT>
                    <a:lnB w="6350" cap="flat" cmpd="sng" algn="ctr">
                      <a:solidFill>
                        <a:srgbClr val="4F81BD"/>
                      </a:solidFill>
                      <a:prstDash val="solid"/>
                      <a:round/>
                      <a:headEnd type="none" w="med" len="med"/>
                      <a:tailEnd type="none" w="med" len="med"/>
                    </a:lnB>
                    <a:solidFill>
                      <a:srgbClr val="DAE9F8"/>
                    </a:solidFill>
                  </a:tcPr>
                </a:tc>
                <a:tc>
                  <a:txBody>
                    <a:bodyPr/>
                    <a:lstStyle/>
                    <a:p>
                      <a:pPr algn="l" fontAlgn="ctr"/>
                      <a:r>
                        <a:rPr lang="en-GB" sz="2400" b="0" i="0" u="none" strike="noStrike" dirty="0">
                          <a:solidFill>
                            <a:srgbClr val="000000"/>
                          </a:solidFill>
                          <a:effectLst/>
                          <a:highlight>
                            <a:srgbClr val="DAE9F8"/>
                          </a:highlight>
                          <a:latin typeface="Arial" panose="020B0604020202020204" pitchFamily="34" charset="0"/>
                        </a:rPr>
                        <a:t>160</a:t>
                      </a:r>
                    </a:p>
                  </a:txBody>
                  <a:tcPr marL="9525" marR="9525" marT="9525" marB="0" anchor="ctr">
                    <a:lnL w="6350" cap="flat" cmpd="sng" algn="ctr">
                      <a:solidFill>
                        <a:srgbClr val="4F81BD"/>
                      </a:solidFill>
                      <a:prstDash val="solid"/>
                      <a:round/>
                      <a:headEnd type="none" w="med" len="med"/>
                      <a:tailEnd type="none" w="med" len="med"/>
                    </a:lnL>
                    <a:lnR w="6350" cap="flat" cmpd="sng" algn="ctr">
                      <a:solidFill>
                        <a:srgbClr val="4F81BD"/>
                      </a:solidFill>
                      <a:prstDash val="solid"/>
                      <a:round/>
                      <a:headEnd type="none" w="med" len="med"/>
                      <a:tailEnd type="none" w="med" len="med"/>
                    </a:lnR>
                    <a:lnT w="6350" cap="flat" cmpd="sng" algn="ctr">
                      <a:solidFill>
                        <a:srgbClr val="4F81BD"/>
                      </a:solidFill>
                      <a:prstDash val="solid"/>
                      <a:round/>
                      <a:headEnd type="none" w="med" len="med"/>
                      <a:tailEnd type="none" w="med" len="med"/>
                    </a:lnT>
                    <a:lnB w="6350" cap="flat" cmpd="sng" algn="ctr">
                      <a:solidFill>
                        <a:srgbClr val="4F81BD"/>
                      </a:solidFill>
                      <a:prstDash val="solid"/>
                      <a:round/>
                      <a:headEnd type="none" w="med" len="med"/>
                      <a:tailEnd type="none" w="med" len="med"/>
                    </a:lnB>
                    <a:solidFill>
                      <a:srgbClr val="DAE9F8"/>
                    </a:solidFill>
                  </a:tcPr>
                </a:tc>
                <a:extLst>
                  <a:ext uri="{0D108BD9-81ED-4DB2-BD59-A6C34878D82A}">
                    <a16:rowId xmlns:a16="http://schemas.microsoft.com/office/drawing/2014/main" val="3958028097"/>
                  </a:ext>
                </a:extLst>
              </a:tr>
              <a:tr h="423863">
                <a:tc>
                  <a:txBody>
                    <a:bodyPr/>
                    <a:lstStyle/>
                    <a:p>
                      <a:pPr algn="l" fontAlgn="ctr"/>
                      <a:r>
                        <a:rPr lang="en-GB" sz="2400" b="0" i="0" u="none" strike="noStrike" dirty="0">
                          <a:solidFill>
                            <a:srgbClr val="000000"/>
                          </a:solidFill>
                          <a:effectLst/>
                          <a:highlight>
                            <a:srgbClr val="DAE9F8"/>
                          </a:highlight>
                          <a:latin typeface="Arial" panose="020B0604020202020204" pitchFamily="34" charset="0"/>
                        </a:rPr>
                        <a:t>Bandwidth[</a:t>
                      </a:r>
                      <a:r>
                        <a:rPr lang="en-GB" sz="2400" b="0" i="0" u="none" strike="noStrike" dirty="0" err="1">
                          <a:solidFill>
                            <a:srgbClr val="000000"/>
                          </a:solidFill>
                          <a:effectLst/>
                          <a:highlight>
                            <a:srgbClr val="DAE9F8"/>
                          </a:highlight>
                          <a:latin typeface="Arial" panose="020B0604020202020204" pitchFamily="34" charset="0"/>
                        </a:rPr>
                        <a:t>KHz</a:t>
                      </a:r>
                      <a:r>
                        <a:rPr lang="en-GB" sz="2400" b="0" i="0" u="none" strike="noStrike" dirty="0">
                          <a:solidFill>
                            <a:srgbClr val="000000"/>
                          </a:solidFill>
                          <a:effectLst/>
                          <a:highlight>
                            <a:srgbClr val="DAE9F8"/>
                          </a:highlight>
                          <a:latin typeface="Arial" panose="020B0604020202020204" pitchFamily="34" charset="0"/>
                        </a:rPr>
                        <a:t>]</a:t>
                      </a:r>
                    </a:p>
                  </a:txBody>
                  <a:tcPr marL="9525" marR="9525" marT="9525" marB="0" anchor="ctr">
                    <a:lnL w="6350" cap="flat" cmpd="sng" algn="ctr">
                      <a:solidFill>
                        <a:srgbClr val="4F81BD"/>
                      </a:solidFill>
                      <a:prstDash val="solid"/>
                      <a:round/>
                      <a:headEnd type="none" w="med" len="med"/>
                      <a:tailEnd type="none" w="med" len="med"/>
                    </a:lnL>
                    <a:lnR w="6350" cap="flat" cmpd="sng" algn="ctr">
                      <a:solidFill>
                        <a:srgbClr val="4F81BD"/>
                      </a:solidFill>
                      <a:prstDash val="solid"/>
                      <a:round/>
                      <a:headEnd type="none" w="med" len="med"/>
                      <a:tailEnd type="none" w="med" len="med"/>
                    </a:lnR>
                    <a:lnT w="6350" cap="flat" cmpd="sng" algn="ctr">
                      <a:solidFill>
                        <a:srgbClr val="4F81BD"/>
                      </a:solidFill>
                      <a:prstDash val="solid"/>
                      <a:round/>
                      <a:headEnd type="none" w="med" len="med"/>
                      <a:tailEnd type="none" w="med" len="med"/>
                    </a:lnT>
                    <a:lnB w="6350" cap="flat" cmpd="sng" algn="ctr">
                      <a:solidFill>
                        <a:srgbClr val="4F81BD"/>
                      </a:solidFill>
                      <a:prstDash val="solid"/>
                      <a:round/>
                      <a:headEnd type="none" w="med" len="med"/>
                      <a:tailEnd type="none" w="med" len="med"/>
                    </a:lnB>
                    <a:solidFill>
                      <a:srgbClr val="DAE9F8"/>
                    </a:solidFill>
                  </a:tcPr>
                </a:tc>
                <a:tc>
                  <a:txBody>
                    <a:bodyPr/>
                    <a:lstStyle/>
                    <a:p>
                      <a:pPr algn="l" fontAlgn="ctr"/>
                      <a:r>
                        <a:rPr lang="en-GB" sz="2400" b="0" i="0" u="none" strike="noStrike" dirty="0">
                          <a:solidFill>
                            <a:srgbClr val="000000"/>
                          </a:solidFill>
                          <a:effectLst/>
                          <a:highlight>
                            <a:srgbClr val="DAE9F8"/>
                          </a:highlight>
                          <a:latin typeface="Arial" panose="020B0604020202020204" pitchFamily="34" charset="0"/>
                        </a:rPr>
                        <a:t>300</a:t>
                      </a:r>
                    </a:p>
                  </a:txBody>
                  <a:tcPr marL="9525" marR="9525" marT="9525" marB="0" anchor="ctr">
                    <a:lnL w="6350" cap="flat" cmpd="sng" algn="ctr">
                      <a:solidFill>
                        <a:srgbClr val="4F81BD"/>
                      </a:solidFill>
                      <a:prstDash val="solid"/>
                      <a:round/>
                      <a:headEnd type="none" w="med" len="med"/>
                      <a:tailEnd type="none" w="med" len="med"/>
                    </a:lnL>
                    <a:lnR w="6350" cap="flat" cmpd="sng" algn="ctr">
                      <a:solidFill>
                        <a:srgbClr val="4F81BD"/>
                      </a:solidFill>
                      <a:prstDash val="solid"/>
                      <a:round/>
                      <a:headEnd type="none" w="med" len="med"/>
                      <a:tailEnd type="none" w="med" len="med"/>
                    </a:lnR>
                    <a:lnT w="6350" cap="flat" cmpd="sng" algn="ctr">
                      <a:solidFill>
                        <a:srgbClr val="4F81BD"/>
                      </a:solidFill>
                      <a:prstDash val="solid"/>
                      <a:round/>
                      <a:headEnd type="none" w="med" len="med"/>
                      <a:tailEnd type="none" w="med" len="med"/>
                    </a:lnT>
                    <a:lnB w="6350" cap="flat" cmpd="sng" algn="ctr">
                      <a:solidFill>
                        <a:srgbClr val="4F81BD"/>
                      </a:solidFill>
                      <a:prstDash val="solid"/>
                      <a:round/>
                      <a:headEnd type="none" w="med" len="med"/>
                      <a:tailEnd type="none" w="med" len="med"/>
                    </a:lnB>
                    <a:solidFill>
                      <a:srgbClr val="DAE9F8"/>
                    </a:solidFill>
                  </a:tcPr>
                </a:tc>
                <a:extLst>
                  <a:ext uri="{0D108BD9-81ED-4DB2-BD59-A6C34878D82A}">
                    <a16:rowId xmlns:a16="http://schemas.microsoft.com/office/drawing/2014/main" val="2726403537"/>
                  </a:ext>
                </a:extLst>
              </a:tr>
              <a:tr h="423863">
                <a:tc>
                  <a:txBody>
                    <a:bodyPr/>
                    <a:lstStyle/>
                    <a:p>
                      <a:pPr algn="l" fontAlgn="ctr"/>
                      <a:r>
                        <a:rPr lang="en-GB" sz="2400" b="0" i="0" u="none" strike="noStrike" dirty="0">
                          <a:solidFill>
                            <a:srgbClr val="000000"/>
                          </a:solidFill>
                          <a:effectLst/>
                          <a:highlight>
                            <a:srgbClr val="DAE9F8"/>
                          </a:highlight>
                          <a:latin typeface="Arial" panose="020B0604020202020204" pitchFamily="34" charset="0"/>
                        </a:rPr>
                        <a:t>Transmission system</a:t>
                      </a:r>
                    </a:p>
                  </a:txBody>
                  <a:tcPr marL="9525" marR="9525" marT="9525" marB="0" anchor="ctr">
                    <a:lnL w="6350" cap="flat" cmpd="sng" algn="ctr">
                      <a:solidFill>
                        <a:srgbClr val="4F81BD"/>
                      </a:solidFill>
                      <a:prstDash val="solid"/>
                      <a:round/>
                      <a:headEnd type="none" w="med" len="med"/>
                      <a:tailEnd type="none" w="med" len="med"/>
                    </a:lnL>
                    <a:lnR w="6350" cap="flat" cmpd="sng" algn="ctr">
                      <a:solidFill>
                        <a:srgbClr val="4F81BD"/>
                      </a:solidFill>
                      <a:prstDash val="solid"/>
                      <a:round/>
                      <a:headEnd type="none" w="med" len="med"/>
                      <a:tailEnd type="none" w="med" len="med"/>
                    </a:lnR>
                    <a:lnT w="6350" cap="flat" cmpd="sng" algn="ctr">
                      <a:solidFill>
                        <a:srgbClr val="4F81BD"/>
                      </a:solidFill>
                      <a:prstDash val="solid"/>
                      <a:round/>
                      <a:headEnd type="none" w="med" len="med"/>
                      <a:tailEnd type="none" w="med" len="med"/>
                    </a:lnT>
                    <a:lnB w="6350" cap="flat" cmpd="sng" algn="ctr">
                      <a:solidFill>
                        <a:srgbClr val="4F81BD"/>
                      </a:solidFill>
                      <a:prstDash val="solid"/>
                      <a:round/>
                      <a:headEnd type="none" w="med" len="med"/>
                      <a:tailEnd type="none" w="med" len="med"/>
                    </a:lnB>
                    <a:solidFill>
                      <a:srgbClr val="DAE9F8"/>
                    </a:solidFill>
                  </a:tcPr>
                </a:tc>
                <a:tc>
                  <a:txBody>
                    <a:bodyPr/>
                    <a:lstStyle/>
                    <a:p>
                      <a:pPr algn="l" fontAlgn="ctr"/>
                      <a:r>
                        <a:rPr lang="en-GB" sz="2400" b="0" i="0" u="none" strike="noStrike" dirty="0">
                          <a:solidFill>
                            <a:srgbClr val="000000"/>
                          </a:solidFill>
                          <a:effectLst/>
                          <a:highlight>
                            <a:srgbClr val="DAE9F8"/>
                          </a:highlight>
                          <a:latin typeface="Arial" panose="020B0604020202020204" pitchFamily="34" charset="0"/>
                        </a:rPr>
                        <a:t>4</a:t>
                      </a:r>
                    </a:p>
                  </a:txBody>
                  <a:tcPr marL="9525" marR="9525" marT="9525" marB="0" anchor="ctr">
                    <a:lnL w="6350" cap="flat" cmpd="sng" algn="ctr">
                      <a:solidFill>
                        <a:srgbClr val="4F81BD"/>
                      </a:solidFill>
                      <a:prstDash val="solid"/>
                      <a:round/>
                      <a:headEnd type="none" w="med" len="med"/>
                      <a:tailEnd type="none" w="med" len="med"/>
                    </a:lnL>
                    <a:lnR w="6350" cap="flat" cmpd="sng" algn="ctr">
                      <a:solidFill>
                        <a:srgbClr val="4F81BD"/>
                      </a:solidFill>
                      <a:prstDash val="solid"/>
                      <a:round/>
                      <a:headEnd type="none" w="med" len="med"/>
                      <a:tailEnd type="none" w="med" len="med"/>
                    </a:lnR>
                    <a:lnT w="6350" cap="flat" cmpd="sng" algn="ctr">
                      <a:solidFill>
                        <a:srgbClr val="4F81BD"/>
                      </a:solidFill>
                      <a:prstDash val="solid"/>
                      <a:round/>
                      <a:headEnd type="none" w="med" len="med"/>
                      <a:tailEnd type="none" w="med" len="med"/>
                    </a:lnT>
                    <a:lnB w="6350" cap="flat" cmpd="sng" algn="ctr">
                      <a:solidFill>
                        <a:srgbClr val="4F81BD"/>
                      </a:solidFill>
                      <a:prstDash val="solid"/>
                      <a:round/>
                      <a:headEnd type="none" w="med" len="med"/>
                      <a:tailEnd type="none" w="med" len="med"/>
                    </a:lnB>
                    <a:solidFill>
                      <a:srgbClr val="DAE9F8"/>
                    </a:solidFill>
                  </a:tcPr>
                </a:tc>
                <a:extLst>
                  <a:ext uri="{0D108BD9-81ED-4DB2-BD59-A6C34878D82A}">
                    <a16:rowId xmlns:a16="http://schemas.microsoft.com/office/drawing/2014/main" val="1773290600"/>
                  </a:ext>
                </a:extLst>
              </a:tr>
            </a:tbl>
          </a:graphicData>
        </a:graphic>
      </p:graphicFrame>
    </p:spTree>
    <p:extLst>
      <p:ext uri="{BB962C8B-B14F-4D97-AF65-F5344CB8AC3E}">
        <p14:creationId xmlns:p14="http://schemas.microsoft.com/office/powerpoint/2010/main" val="31573720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5C5F2FC-288F-E49D-DB39-E82EEF047480}"/>
              </a:ext>
            </a:extLst>
          </p:cNvPr>
          <p:cNvSpPr>
            <a:spLocks noGrp="1"/>
          </p:cNvSpPr>
          <p:nvPr>
            <p:ph type="body" sz="quarter" idx="12"/>
          </p:nvPr>
        </p:nvSpPr>
        <p:spPr/>
        <p:txBody>
          <a:bodyPr/>
          <a:lstStyle/>
          <a:p>
            <a:r>
              <a:rPr lang="en-US" sz="4000" dirty="0"/>
              <a:t>GE84 Compatibility Analyses – Exercise – Input Data</a:t>
            </a:r>
          </a:p>
        </p:txBody>
      </p:sp>
      <p:sp>
        <p:nvSpPr>
          <p:cNvPr id="5" name="TextBox 4">
            <a:extLst>
              <a:ext uri="{FF2B5EF4-FFF2-40B4-BE49-F238E27FC236}">
                <a16:creationId xmlns:a16="http://schemas.microsoft.com/office/drawing/2014/main" id="{B994287A-E470-C2B3-38F7-34BA5AAE8073}"/>
              </a:ext>
            </a:extLst>
          </p:cNvPr>
          <p:cNvSpPr txBox="1"/>
          <p:nvPr/>
        </p:nvSpPr>
        <p:spPr>
          <a:xfrm>
            <a:off x="1013751" y="2225675"/>
            <a:ext cx="18333236" cy="6501332"/>
          </a:xfrm>
          <a:prstGeom prst="rect">
            <a:avLst/>
          </a:prstGeom>
          <a:noFill/>
        </p:spPr>
        <p:txBody>
          <a:bodyPr wrap="square" rtlCol="0">
            <a:spAutoFit/>
          </a:bodyPr>
          <a:lstStyle/>
          <a:p>
            <a:pPr marL="442405" lvl="1" defTabSz="1633532">
              <a:lnSpc>
                <a:spcPct val="150000"/>
              </a:lnSpc>
              <a:spcBef>
                <a:spcPct val="20000"/>
              </a:spcBef>
            </a:pPr>
            <a:r>
              <a:rPr lang="en-GB" sz="3200" dirty="0">
                <a:latin typeface="Calibri" panose="020F0502020204030204" pitchFamily="34" charset="0"/>
                <a:ea typeface="+mj-ea"/>
                <a:cs typeface="Calibri" panose="020F0502020204030204" pitchFamily="34" charset="0"/>
              </a:rPr>
              <a:t>Preparation of the Electronic Notice File (one file per job). The file can be created using:</a:t>
            </a:r>
          </a:p>
          <a:p>
            <a:pPr marL="899605" lvl="1" indent="-457200" defTabSz="1633532">
              <a:lnSpc>
                <a:spcPct val="150000"/>
              </a:lnSpc>
              <a:spcBef>
                <a:spcPct val="20000"/>
              </a:spcBef>
              <a:buFont typeface="Arial" panose="020B0604020202020204" pitchFamily="34" charset="0"/>
              <a:buChar char="•"/>
            </a:pPr>
            <a:r>
              <a:rPr lang="en-GB" sz="3200" b="1" dirty="0">
                <a:latin typeface="Calibri" panose="020F0502020204030204" pitchFamily="34" charset="0"/>
                <a:ea typeface="+mj-ea"/>
                <a:cs typeface="Calibri" panose="020F0502020204030204" pitchFamily="34" charset="0"/>
              </a:rPr>
              <a:t>TerRaNotices</a:t>
            </a:r>
            <a:r>
              <a:rPr lang="en-GB" sz="3200" dirty="0">
                <a:latin typeface="Calibri" panose="020F0502020204030204" pitchFamily="34" charset="0"/>
                <a:ea typeface="+mj-ea"/>
                <a:cs typeface="Calibri" panose="020F0502020204030204" pitchFamily="34" charset="0"/>
              </a:rPr>
              <a:t> tool available on the BRIFIC DVD or,</a:t>
            </a:r>
          </a:p>
          <a:p>
            <a:pPr marL="899605" lvl="1" indent="-457200" defTabSz="1633532">
              <a:lnSpc>
                <a:spcPct val="150000"/>
              </a:lnSpc>
              <a:spcBef>
                <a:spcPct val="20000"/>
              </a:spcBef>
              <a:buFont typeface="Arial" panose="020B0604020202020204" pitchFamily="34" charset="0"/>
              <a:buChar char="•"/>
            </a:pPr>
            <a:r>
              <a:rPr lang="en-GB" sz="3200" b="1" dirty="0">
                <a:latin typeface="Calibri" panose="020F0502020204030204" pitchFamily="34" charset="0"/>
                <a:ea typeface="+mj-ea"/>
                <a:cs typeface="Calibri" panose="020F0502020204030204" pitchFamily="34" charset="0"/>
              </a:rPr>
              <a:t>myAdmin</a:t>
            </a:r>
            <a:r>
              <a:rPr lang="en-GB" sz="3200" dirty="0">
                <a:latin typeface="Calibri" panose="020F0502020204030204" pitchFamily="34" charset="0"/>
                <a:ea typeface="+mj-ea"/>
                <a:cs typeface="Calibri" panose="020F0502020204030204" pitchFamily="34" charset="0"/>
              </a:rPr>
              <a:t> or </a:t>
            </a:r>
            <a:r>
              <a:rPr lang="en-GB" sz="3200" b="1" dirty="0">
                <a:latin typeface="Calibri" panose="020F0502020204030204" pitchFamily="34" charset="0"/>
                <a:ea typeface="+mj-ea"/>
                <a:cs typeface="Calibri" panose="020F0502020204030204" pitchFamily="34" charset="0"/>
              </a:rPr>
              <a:t>eQuery</a:t>
            </a:r>
            <a:r>
              <a:rPr lang="en-GB" sz="3200" dirty="0">
                <a:latin typeface="Calibri" panose="020F0502020204030204" pitchFamily="34" charset="0"/>
                <a:ea typeface="+mj-ea"/>
                <a:cs typeface="Calibri" panose="020F0502020204030204" pitchFamily="34" charset="0"/>
              </a:rPr>
              <a:t> tools on </a:t>
            </a:r>
            <a:r>
              <a:rPr lang="en-GB" sz="3200" b="1" dirty="0">
                <a:latin typeface="Calibri" panose="020F0502020204030204" pitchFamily="34" charset="0"/>
                <a:ea typeface="+mj-ea"/>
                <a:cs typeface="Calibri" panose="020F0502020204030204" pitchFamily="34" charset="0"/>
              </a:rPr>
              <a:t>eBroadcasting</a:t>
            </a:r>
            <a:r>
              <a:rPr lang="en-GB" sz="3200" dirty="0">
                <a:latin typeface="Calibri" panose="020F0502020204030204" pitchFamily="34" charset="0"/>
                <a:ea typeface="+mj-ea"/>
                <a:cs typeface="Calibri" panose="020F0502020204030204" pitchFamily="34" charset="0"/>
              </a:rPr>
              <a:t> platform.</a:t>
            </a:r>
          </a:p>
          <a:p>
            <a:pPr marL="442405" lvl="1" defTabSz="1633532">
              <a:lnSpc>
                <a:spcPct val="150000"/>
              </a:lnSpc>
              <a:spcBef>
                <a:spcPct val="20000"/>
              </a:spcBef>
            </a:pPr>
            <a:r>
              <a:rPr lang="en-GB" sz="3200" b="1" dirty="0">
                <a:latin typeface="Calibri" panose="020F0502020204030204" pitchFamily="34" charset="0"/>
                <a:ea typeface="+mj-ea"/>
                <a:cs typeface="Calibri" panose="020F0502020204030204" pitchFamily="34" charset="0"/>
              </a:rPr>
              <a:t>Remark</a:t>
            </a:r>
            <a:r>
              <a:rPr lang="en-GB" sz="3200" dirty="0">
                <a:latin typeface="Calibri" panose="020F0502020204030204" pitchFamily="34" charset="0"/>
                <a:ea typeface="+mj-ea"/>
                <a:cs typeface="Calibri" panose="020F0502020204030204" pitchFamily="34" charset="0"/>
              </a:rPr>
              <a:t>: This preparation of the Electronic Notice File of Input data is valid for both the </a:t>
            </a:r>
            <a:r>
              <a:rPr lang="en-GB" sz="3200" b="1" dirty="0">
                <a:latin typeface="Calibri" panose="020F0502020204030204" pitchFamily="34" charset="0"/>
                <a:ea typeface="+mj-ea"/>
                <a:cs typeface="Calibri" panose="020F0502020204030204" pitchFamily="34" charset="0"/>
              </a:rPr>
              <a:t>GE84 Compatibility Analysis</a:t>
            </a:r>
            <a:r>
              <a:rPr lang="en-GB" sz="3200" dirty="0">
                <a:latin typeface="Calibri" panose="020F0502020204030204" pitchFamily="34" charset="0"/>
                <a:ea typeface="+mj-ea"/>
                <a:cs typeface="Calibri" panose="020F0502020204030204" pitchFamily="34" charset="0"/>
              </a:rPr>
              <a:t> and </a:t>
            </a:r>
            <a:r>
              <a:rPr lang="en-GB" sz="3200" b="1" dirty="0">
                <a:latin typeface="Calibri" panose="020F0502020204030204" pitchFamily="34" charset="0"/>
                <a:ea typeface="+mj-ea"/>
                <a:cs typeface="Calibri" panose="020F0502020204030204" pitchFamily="34" charset="0"/>
              </a:rPr>
              <a:t>Optimization</a:t>
            </a:r>
            <a:r>
              <a:rPr lang="en-GB" sz="3200" dirty="0">
                <a:latin typeface="Calibri" panose="020F0502020204030204" pitchFamily="34" charset="0"/>
                <a:ea typeface="+mj-ea"/>
                <a:cs typeface="Calibri" panose="020F0502020204030204" pitchFamily="34" charset="0"/>
              </a:rPr>
              <a:t> tools.</a:t>
            </a:r>
          </a:p>
          <a:p>
            <a:pPr marL="442405" lvl="1" defTabSz="1633532">
              <a:lnSpc>
                <a:spcPct val="150000"/>
              </a:lnSpc>
              <a:spcBef>
                <a:spcPct val="20000"/>
              </a:spcBef>
            </a:pPr>
            <a:r>
              <a:rPr lang="en-GB" sz="3200" dirty="0">
                <a:latin typeface="Calibri" panose="020F0502020204030204" pitchFamily="34" charset="0"/>
                <a:ea typeface="+mj-ea"/>
                <a:cs typeface="Calibri" panose="020F0502020204030204" pitchFamily="34" charset="0"/>
              </a:rPr>
              <a:t>The tools are automatically validating the notice file before its submission to the calculations.</a:t>
            </a:r>
          </a:p>
          <a:p>
            <a:pPr marL="442405" lvl="1" defTabSz="1633532">
              <a:lnSpc>
                <a:spcPct val="150000"/>
              </a:lnSpc>
              <a:spcBef>
                <a:spcPct val="20000"/>
              </a:spcBef>
            </a:pPr>
            <a:r>
              <a:rPr lang="en-GB" sz="3200" dirty="0">
                <a:latin typeface="Calibri" panose="020F0502020204030204" pitchFamily="34" charset="0"/>
                <a:ea typeface="+mj-ea"/>
                <a:cs typeface="Calibri" panose="020F0502020204030204" pitchFamily="34" charset="0"/>
              </a:rPr>
              <a:t>For any other purpose, a validation tool is available in </a:t>
            </a:r>
            <a:r>
              <a:rPr lang="en-GB" sz="3200" b="1" dirty="0">
                <a:latin typeface="Calibri" panose="020F0502020204030204" pitchFamily="34" charset="0"/>
                <a:ea typeface="+mj-ea"/>
                <a:cs typeface="Calibri" panose="020F0502020204030204" pitchFamily="34" charset="0"/>
              </a:rPr>
              <a:t>TerRaNotices</a:t>
            </a:r>
            <a:r>
              <a:rPr lang="en-GB" sz="3200" dirty="0">
                <a:latin typeface="Calibri" panose="020F0502020204030204" pitchFamily="34" charset="0"/>
                <a:ea typeface="+mj-ea"/>
                <a:cs typeface="Calibri" panose="020F0502020204030204" pitchFamily="34" charset="0"/>
              </a:rPr>
              <a:t> or online by </a:t>
            </a:r>
            <a:r>
              <a:rPr lang="en-GB" sz="3200" b="1" dirty="0">
                <a:latin typeface="Calibri" panose="020F0502020204030204" pitchFamily="34" charset="0"/>
                <a:ea typeface="+mj-ea"/>
                <a:cs typeface="Calibri" panose="020F0502020204030204" pitchFamily="34" charset="0"/>
              </a:rPr>
              <a:t>eValidation</a:t>
            </a:r>
            <a:r>
              <a:rPr lang="en-GB" sz="3200" dirty="0">
                <a:latin typeface="Calibri" panose="020F0502020204030204" pitchFamily="34" charset="0"/>
                <a:ea typeface="+mj-ea"/>
                <a:cs typeface="Calibri" panose="020F0502020204030204" pitchFamily="34" charset="0"/>
              </a:rPr>
              <a:t> at:</a:t>
            </a:r>
          </a:p>
          <a:p>
            <a:pPr marL="442405" lvl="1" defTabSz="1633532">
              <a:lnSpc>
                <a:spcPct val="150000"/>
              </a:lnSpc>
              <a:spcBef>
                <a:spcPct val="20000"/>
              </a:spcBef>
            </a:pPr>
            <a:r>
              <a:rPr lang="en-GB" sz="3200" dirty="0">
                <a:latin typeface="Calibri" panose="020F0502020204030204" pitchFamily="34" charset="0"/>
                <a:ea typeface="+mj-ea"/>
                <a:cs typeface="Calibri" panose="020F0502020204030204" pitchFamily="34" charset="0"/>
                <a:hlinkClick r:id="rId2"/>
              </a:rPr>
              <a:t>https://www.itu.int/ITU-R/eTerrestrial/eValidation</a:t>
            </a:r>
            <a:r>
              <a:rPr lang="en-GB" sz="3200" dirty="0">
                <a:latin typeface="Calibri" panose="020F0502020204030204" pitchFamily="34" charset="0"/>
                <a:ea typeface="+mj-ea"/>
                <a:cs typeface="Calibri" panose="020F0502020204030204" pitchFamily="34" charset="0"/>
              </a:rPr>
              <a:t> </a:t>
            </a:r>
          </a:p>
        </p:txBody>
      </p:sp>
    </p:spTree>
    <p:extLst>
      <p:ext uri="{BB962C8B-B14F-4D97-AF65-F5344CB8AC3E}">
        <p14:creationId xmlns:p14="http://schemas.microsoft.com/office/powerpoint/2010/main" val="27339126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5C5F2FC-288F-E49D-DB39-E82EEF047480}"/>
              </a:ext>
            </a:extLst>
          </p:cNvPr>
          <p:cNvSpPr>
            <a:spLocks noGrp="1"/>
          </p:cNvSpPr>
          <p:nvPr>
            <p:ph type="body" sz="quarter" idx="12"/>
          </p:nvPr>
        </p:nvSpPr>
        <p:spPr/>
        <p:txBody>
          <a:bodyPr>
            <a:normAutofit fontScale="92500" lnSpcReduction="10000"/>
          </a:bodyPr>
          <a:lstStyle/>
          <a:p>
            <a:r>
              <a:rPr lang="en-US" sz="2000" dirty="0"/>
              <a:t>GE84 Compatibility Analyses – Exercise – Input Data</a:t>
            </a:r>
          </a:p>
          <a:p>
            <a:r>
              <a:rPr lang="en-GB" sz="2000" dirty="0"/>
              <a:t>Creation &amp; Validation</a:t>
            </a:r>
            <a:endParaRPr lang="en-US" sz="2000" dirty="0"/>
          </a:p>
        </p:txBody>
      </p:sp>
      <p:sp>
        <p:nvSpPr>
          <p:cNvPr id="6" name="TextBox 5">
            <a:extLst>
              <a:ext uri="{FF2B5EF4-FFF2-40B4-BE49-F238E27FC236}">
                <a16:creationId xmlns:a16="http://schemas.microsoft.com/office/drawing/2014/main" id="{B994287A-E470-C2B3-38F7-34BA5AAE8073}"/>
              </a:ext>
            </a:extLst>
          </p:cNvPr>
          <p:cNvSpPr txBox="1"/>
          <p:nvPr/>
        </p:nvSpPr>
        <p:spPr>
          <a:xfrm>
            <a:off x="710414" y="1844675"/>
            <a:ext cx="7436636" cy="7993599"/>
          </a:xfrm>
          <a:prstGeom prst="rect">
            <a:avLst/>
          </a:prstGeom>
          <a:noFill/>
        </p:spPr>
        <p:txBody>
          <a:bodyPr wrap="square" rtlCol="0">
            <a:spAutoFit/>
          </a:bodyPr>
          <a:lstStyle/>
          <a:p>
            <a:pPr marL="442405" lvl="1" defTabSz="1633532">
              <a:lnSpc>
                <a:spcPct val="150000"/>
              </a:lnSpc>
              <a:spcBef>
                <a:spcPct val="20000"/>
              </a:spcBef>
            </a:pPr>
            <a:r>
              <a:rPr lang="en-GB" sz="3200" b="1" dirty="0">
                <a:latin typeface="Calibri" panose="020F0502020204030204" pitchFamily="34" charset="0"/>
                <a:ea typeface="+mj-ea"/>
                <a:cs typeface="Calibri" panose="020F0502020204030204" pitchFamily="34" charset="0"/>
              </a:rPr>
              <a:t>TerRaNotices:</a:t>
            </a:r>
          </a:p>
          <a:p>
            <a:pPr marL="442405" lvl="1" defTabSz="1633532">
              <a:lnSpc>
                <a:spcPct val="150000"/>
              </a:lnSpc>
              <a:spcBef>
                <a:spcPct val="20000"/>
              </a:spcBef>
            </a:pPr>
            <a:r>
              <a:rPr lang="en-GB" sz="3200" dirty="0">
                <a:latin typeface="Calibri" panose="020F0502020204030204" pitchFamily="34" charset="0"/>
                <a:ea typeface="+mj-ea"/>
                <a:cs typeface="Calibri" panose="020F0502020204030204" pitchFamily="34" charset="0"/>
              </a:rPr>
              <a:t>1. Create the electronic notice file from scratch</a:t>
            </a:r>
          </a:p>
          <a:p>
            <a:pPr marL="442405" lvl="1" defTabSz="1633532">
              <a:lnSpc>
                <a:spcPct val="150000"/>
              </a:lnSpc>
              <a:spcBef>
                <a:spcPct val="20000"/>
              </a:spcBef>
            </a:pPr>
            <a:r>
              <a:rPr lang="en-GB" sz="3200" dirty="0">
                <a:latin typeface="Calibri" panose="020F0502020204030204" pitchFamily="34" charset="0"/>
                <a:ea typeface="+mj-ea"/>
                <a:cs typeface="Calibri" panose="020F0502020204030204" pitchFamily="34" charset="0"/>
              </a:rPr>
              <a:t>or</a:t>
            </a:r>
          </a:p>
          <a:p>
            <a:pPr marL="442405" lvl="1" defTabSz="1633532">
              <a:lnSpc>
                <a:spcPct val="150000"/>
              </a:lnSpc>
              <a:spcBef>
                <a:spcPct val="20000"/>
              </a:spcBef>
            </a:pPr>
            <a:r>
              <a:rPr lang="en-GB" sz="3200" dirty="0">
                <a:latin typeface="Calibri" panose="020F0502020204030204" pitchFamily="34" charset="0"/>
                <a:ea typeface="+mj-ea"/>
                <a:cs typeface="Calibri" panose="020F0502020204030204" pitchFamily="34" charset="0"/>
              </a:rPr>
              <a:t>2. Extract it from the BR IFIC</a:t>
            </a:r>
          </a:p>
          <a:p>
            <a:pPr marL="442405" lvl="1" defTabSz="1633532">
              <a:lnSpc>
                <a:spcPct val="150000"/>
              </a:lnSpc>
              <a:spcBef>
                <a:spcPct val="20000"/>
              </a:spcBef>
            </a:pPr>
            <a:r>
              <a:rPr lang="en-GB" sz="3200" dirty="0">
                <a:latin typeface="Calibri" panose="020F0502020204030204" pitchFamily="34" charset="0"/>
                <a:ea typeface="+mj-ea"/>
                <a:cs typeface="Calibri" panose="020F0502020204030204" pitchFamily="34" charset="0"/>
              </a:rPr>
              <a:t>3. Validate the file using online </a:t>
            </a:r>
            <a:r>
              <a:rPr lang="en-GB" sz="3200" b="1" dirty="0">
                <a:latin typeface="Calibri" panose="020F0502020204030204" pitchFamily="34" charset="0"/>
                <a:ea typeface="+mj-ea"/>
                <a:cs typeface="Calibri" panose="020F0502020204030204" pitchFamily="34" charset="0"/>
              </a:rPr>
              <a:t>eValidation</a:t>
            </a:r>
          </a:p>
          <a:p>
            <a:pPr marL="442405" lvl="1" defTabSz="1633532">
              <a:lnSpc>
                <a:spcPct val="150000"/>
              </a:lnSpc>
              <a:spcBef>
                <a:spcPct val="20000"/>
              </a:spcBef>
            </a:pPr>
            <a:r>
              <a:rPr lang="en-GB" sz="3200" dirty="0">
                <a:latin typeface="Calibri" panose="020F0502020204030204" pitchFamily="34" charset="0"/>
                <a:ea typeface="+mj-ea"/>
                <a:cs typeface="Calibri" panose="020F0502020204030204" pitchFamily="34" charset="0"/>
              </a:rPr>
              <a:t>4. Save the file on your laptop.</a:t>
            </a:r>
          </a:p>
          <a:p>
            <a:pPr marL="442405" lvl="1" defTabSz="1633532">
              <a:lnSpc>
                <a:spcPct val="150000"/>
              </a:lnSpc>
              <a:spcBef>
                <a:spcPct val="20000"/>
              </a:spcBef>
            </a:pPr>
            <a:r>
              <a:rPr lang="en-GB" sz="3200" dirty="0">
                <a:latin typeface="Calibri" panose="020F0502020204030204" pitchFamily="34" charset="0"/>
                <a:ea typeface="+mj-ea"/>
                <a:cs typeface="Calibri" panose="020F0502020204030204" pitchFamily="34" charset="0"/>
              </a:rPr>
              <a:t>(To add notices to the same file, use the "drag&amp; drop" capability in </a:t>
            </a:r>
            <a:r>
              <a:rPr lang="en-GB" sz="3200" b="1" dirty="0">
                <a:latin typeface="Calibri" panose="020F0502020204030204" pitchFamily="34" charset="0"/>
                <a:ea typeface="+mj-ea"/>
                <a:cs typeface="Calibri" panose="020F0502020204030204" pitchFamily="34" charset="0"/>
              </a:rPr>
              <a:t>TerRaNotices</a:t>
            </a:r>
            <a:r>
              <a:rPr lang="en-GB" sz="3200" dirty="0">
                <a:latin typeface="Calibri" panose="020F0502020204030204" pitchFamily="34" charset="0"/>
                <a:ea typeface="+mj-ea"/>
                <a:cs typeface="Calibri" panose="020F0502020204030204" pitchFamily="34" charset="0"/>
              </a:rPr>
              <a:t>)</a:t>
            </a:r>
          </a:p>
        </p:txBody>
      </p:sp>
      <p:pic>
        <p:nvPicPr>
          <p:cNvPr id="7" name="Picture 6">
            <a:extLst>
              <a:ext uri="{FF2B5EF4-FFF2-40B4-BE49-F238E27FC236}">
                <a16:creationId xmlns:a16="http://schemas.microsoft.com/office/drawing/2014/main" id="{7A9A220A-84B3-4331-B6A8-7B4E823466B3}"/>
              </a:ext>
            </a:extLst>
          </p:cNvPr>
          <p:cNvPicPr>
            <a:picLocks noChangeAspect="1"/>
          </p:cNvPicPr>
          <p:nvPr/>
        </p:nvPicPr>
        <p:blipFill>
          <a:blip r:embed="rId2"/>
          <a:stretch>
            <a:fillRect/>
          </a:stretch>
        </p:blipFill>
        <p:spPr>
          <a:xfrm>
            <a:off x="8604250" y="1852084"/>
            <a:ext cx="11005481" cy="7978658"/>
          </a:xfrm>
          <a:prstGeom prst="rect">
            <a:avLst/>
          </a:prstGeom>
          <a:ln>
            <a:solidFill>
              <a:schemeClr val="accent1"/>
            </a:solidFill>
          </a:ln>
        </p:spPr>
      </p:pic>
    </p:spTree>
    <p:extLst>
      <p:ext uri="{BB962C8B-B14F-4D97-AF65-F5344CB8AC3E}">
        <p14:creationId xmlns:p14="http://schemas.microsoft.com/office/powerpoint/2010/main" val="23744773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5C5F2FC-288F-E49D-DB39-E82EEF047480}"/>
              </a:ext>
            </a:extLst>
          </p:cNvPr>
          <p:cNvSpPr>
            <a:spLocks noGrp="1"/>
          </p:cNvSpPr>
          <p:nvPr>
            <p:ph type="body" sz="quarter" idx="12"/>
          </p:nvPr>
        </p:nvSpPr>
        <p:spPr/>
        <p:txBody>
          <a:bodyPr>
            <a:normAutofit fontScale="40000" lnSpcReduction="20000"/>
          </a:bodyPr>
          <a:lstStyle/>
          <a:p>
            <a:r>
              <a:rPr lang="en-US" dirty="0"/>
              <a:t>GE84 Compatibility Analyses – Exercise – Input Data</a:t>
            </a:r>
          </a:p>
          <a:p>
            <a:r>
              <a:rPr lang="en-GB" dirty="0"/>
              <a:t>Creation &amp; Validation</a:t>
            </a:r>
            <a:endParaRPr lang="en-US" dirty="0"/>
          </a:p>
        </p:txBody>
      </p:sp>
      <p:sp>
        <p:nvSpPr>
          <p:cNvPr id="8" name="TextBox 7">
            <a:extLst>
              <a:ext uri="{FF2B5EF4-FFF2-40B4-BE49-F238E27FC236}">
                <a16:creationId xmlns:a16="http://schemas.microsoft.com/office/drawing/2014/main" id="{B994287A-E470-C2B3-38F7-34BA5AAE8073}"/>
              </a:ext>
            </a:extLst>
          </p:cNvPr>
          <p:cNvSpPr txBox="1"/>
          <p:nvPr/>
        </p:nvSpPr>
        <p:spPr>
          <a:xfrm>
            <a:off x="908050" y="1920875"/>
            <a:ext cx="8915400" cy="6986849"/>
          </a:xfrm>
          <a:prstGeom prst="rect">
            <a:avLst/>
          </a:prstGeom>
          <a:noFill/>
        </p:spPr>
        <p:txBody>
          <a:bodyPr wrap="square" rtlCol="0">
            <a:spAutoFit/>
          </a:bodyPr>
          <a:lstStyle/>
          <a:p>
            <a:pPr marL="442405" lvl="1" defTabSz="1633532">
              <a:lnSpc>
                <a:spcPct val="150000"/>
              </a:lnSpc>
              <a:spcBef>
                <a:spcPct val="20000"/>
              </a:spcBef>
            </a:pPr>
            <a:r>
              <a:rPr lang="en-GB" sz="3600" b="1" dirty="0">
                <a:latin typeface="Calibri" panose="020F0502020204030204" pitchFamily="34" charset="0"/>
                <a:ea typeface="+mj-ea"/>
                <a:cs typeface="Calibri" panose="020F0502020204030204" pitchFamily="34" charset="0"/>
              </a:rPr>
              <a:t>eQuery:</a:t>
            </a:r>
          </a:p>
          <a:p>
            <a:pPr marL="956755" lvl="1" indent="-514350" defTabSz="1633532">
              <a:lnSpc>
                <a:spcPct val="150000"/>
              </a:lnSpc>
              <a:spcBef>
                <a:spcPct val="20000"/>
              </a:spcBef>
              <a:buFont typeface="+mj-lt"/>
              <a:buAutoNum type="arabicPeriod"/>
            </a:pPr>
            <a:r>
              <a:rPr lang="en-GB" sz="3600" dirty="0">
                <a:latin typeface="Calibri" panose="020F0502020204030204" pitchFamily="34" charset="0"/>
                <a:ea typeface="+mj-ea"/>
                <a:cs typeface="Calibri" panose="020F0502020204030204" pitchFamily="34" charset="0"/>
              </a:rPr>
              <a:t>Define the selection criteria (only one Administration), </a:t>
            </a:r>
          </a:p>
          <a:p>
            <a:pPr marL="956755" lvl="1" indent="-514350" defTabSz="1633532">
              <a:lnSpc>
                <a:spcPct val="150000"/>
              </a:lnSpc>
              <a:spcBef>
                <a:spcPct val="20000"/>
              </a:spcBef>
              <a:buFont typeface="+mj-lt"/>
              <a:buAutoNum type="arabicPeriod"/>
            </a:pPr>
            <a:r>
              <a:rPr lang="en-GB" sz="3600" dirty="0">
                <a:latin typeface="Calibri" panose="020F0502020204030204" pitchFamily="34" charset="0"/>
                <a:ea typeface="+mj-ea"/>
                <a:cs typeface="Calibri" panose="020F0502020204030204" pitchFamily="34" charset="0"/>
              </a:rPr>
              <a:t>Click on the button "</a:t>
            </a:r>
            <a:r>
              <a:rPr lang="en-GB" sz="3600" b="1" dirty="0">
                <a:latin typeface="Calibri" panose="020F0502020204030204" pitchFamily="34" charset="0"/>
                <a:ea typeface="+mj-ea"/>
                <a:cs typeface="Calibri" panose="020F0502020204030204" pitchFamily="34" charset="0"/>
              </a:rPr>
              <a:t>Apply Filter</a:t>
            </a:r>
            <a:r>
              <a:rPr lang="en-GB" sz="3600" dirty="0">
                <a:latin typeface="Calibri" panose="020F0502020204030204" pitchFamily="34" charset="0"/>
                <a:ea typeface="+mj-ea"/>
                <a:cs typeface="Calibri" panose="020F0502020204030204" pitchFamily="34" charset="0"/>
              </a:rPr>
              <a:t>" to get the summary list and select the notice to be analysed.</a:t>
            </a:r>
          </a:p>
          <a:p>
            <a:pPr marL="956755" lvl="1" indent="-514350" defTabSz="1633532">
              <a:lnSpc>
                <a:spcPct val="150000"/>
              </a:lnSpc>
              <a:spcBef>
                <a:spcPct val="20000"/>
              </a:spcBef>
              <a:buFont typeface="+mj-lt"/>
              <a:buAutoNum type="arabicPeriod"/>
            </a:pPr>
            <a:r>
              <a:rPr lang="en-GB" sz="3600" dirty="0">
                <a:latin typeface="Calibri" panose="020F0502020204030204" pitchFamily="34" charset="0"/>
                <a:ea typeface="+mj-ea"/>
                <a:cs typeface="Calibri" panose="020F0502020204030204" pitchFamily="34" charset="0"/>
              </a:rPr>
              <a:t>Click on the button </a:t>
            </a:r>
            <a:r>
              <a:rPr lang="en-GB" sz="3600" b="1" dirty="0">
                <a:latin typeface="Calibri" panose="020F0502020204030204" pitchFamily="34" charset="0"/>
                <a:ea typeface="+mj-ea"/>
                <a:cs typeface="Calibri" panose="020F0502020204030204" pitchFamily="34" charset="0"/>
              </a:rPr>
              <a:t>Generate e-notices (Export to SGML)</a:t>
            </a:r>
            <a:r>
              <a:rPr lang="en-GB" sz="3600" dirty="0">
                <a:latin typeface="Calibri" panose="020F0502020204030204" pitchFamily="34" charset="0"/>
                <a:ea typeface="+mj-ea"/>
                <a:cs typeface="Calibri" panose="020F0502020204030204" pitchFamily="34" charset="0"/>
              </a:rPr>
              <a:t>.</a:t>
            </a:r>
          </a:p>
        </p:txBody>
      </p:sp>
      <p:grpSp>
        <p:nvGrpSpPr>
          <p:cNvPr id="9" name="Group 8">
            <a:extLst>
              <a:ext uri="{FF2B5EF4-FFF2-40B4-BE49-F238E27FC236}">
                <a16:creationId xmlns:a16="http://schemas.microsoft.com/office/drawing/2014/main" id="{578B0044-77FB-C42B-29CB-DC51F5F29868}"/>
              </a:ext>
            </a:extLst>
          </p:cNvPr>
          <p:cNvGrpSpPr/>
          <p:nvPr/>
        </p:nvGrpSpPr>
        <p:grpSpPr>
          <a:xfrm>
            <a:off x="10509250" y="1936750"/>
            <a:ext cx="8707065" cy="8297433"/>
            <a:chOff x="9823450" y="1409928"/>
            <a:chExt cx="8707065" cy="8297433"/>
          </a:xfrm>
        </p:grpSpPr>
        <p:pic>
          <p:nvPicPr>
            <p:cNvPr id="10" name="Picture 9">
              <a:extLst>
                <a:ext uri="{FF2B5EF4-FFF2-40B4-BE49-F238E27FC236}">
                  <a16:creationId xmlns:a16="http://schemas.microsoft.com/office/drawing/2014/main" id="{061CB670-56F2-E587-9BF4-3E45AB8EB673}"/>
                </a:ext>
              </a:extLst>
            </p:cNvPr>
            <p:cNvPicPr>
              <a:picLocks noChangeAspect="1"/>
            </p:cNvPicPr>
            <p:nvPr/>
          </p:nvPicPr>
          <p:blipFill>
            <a:blip r:embed="rId2"/>
            <a:stretch>
              <a:fillRect/>
            </a:stretch>
          </p:blipFill>
          <p:spPr>
            <a:xfrm>
              <a:off x="9823450" y="1409928"/>
              <a:ext cx="8707065" cy="8297433"/>
            </a:xfrm>
            <a:prstGeom prst="rect">
              <a:avLst/>
            </a:prstGeom>
            <a:ln>
              <a:solidFill>
                <a:schemeClr val="accent1"/>
              </a:solidFill>
            </a:ln>
          </p:spPr>
        </p:pic>
        <p:sp>
          <p:nvSpPr>
            <p:cNvPr id="11" name="Oval 10">
              <a:extLst>
                <a:ext uri="{FF2B5EF4-FFF2-40B4-BE49-F238E27FC236}">
                  <a16:creationId xmlns:a16="http://schemas.microsoft.com/office/drawing/2014/main" id="{A19F46CA-C1A0-9859-E0F2-20FDD244C370}"/>
                </a:ext>
              </a:extLst>
            </p:cNvPr>
            <p:cNvSpPr/>
            <p:nvPr/>
          </p:nvSpPr>
          <p:spPr>
            <a:xfrm>
              <a:off x="12414250" y="8093075"/>
              <a:ext cx="2057400" cy="68580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1019310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5C5F2FC-288F-E49D-DB39-E82EEF047480}"/>
              </a:ext>
            </a:extLst>
          </p:cNvPr>
          <p:cNvSpPr>
            <a:spLocks noGrp="1"/>
          </p:cNvSpPr>
          <p:nvPr>
            <p:ph type="body" sz="quarter" idx="12"/>
          </p:nvPr>
        </p:nvSpPr>
        <p:spPr/>
        <p:txBody>
          <a:bodyPr>
            <a:normAutofit fontScale="40000" lnSpcReduction="20000"/>
          </a:bodyPr>
          <a:lstStyle/>
          <a:p>
            <a:r>
              <a:rPr lang="en-US" dirty="0"/>
              <a:t>GE84 Compatibility Analyses – Exercise – Input Data</a:t>
            </a:r>
          </a:p>
          <a:p>
            <a:r>
              <a:rPr lang="en-GB" dirty="0"/>
              <a:t>Creation &amp; Validation</a:t>
            </a:r>
            <a:endParaRPr lang="en-US" dirty="0"/>
          </a:p>
        </p:txBody>
      </p:sp>
      <p:sp>
        <p:nvSpPr>
          <p:cNvPr id="5" name="TextBox 4">
            <a:extLst>
              <a:ext uri="{FF2B5EF4-FFF2-40B4-BE49-F238E27FC236}">
                <a16:creationId xmlns:a16="http://schemas.microsoft.com/office/drawing/2014/main" id="{BC401E50-6898-3066-A693-9E23F4066469}"/>
              </a:ext>
            </a:extLst>
          </p:cNvPr>
          <p:cNvSpPr txBox="1"/>
          <p:nvPr/>
        </p:nvSpPr>
        <p:spPr>
          <a:xfrm>
            <a:off x="908050" y="1954824"/>
            <a:ext cx="8001000" cy="7848302"/>
          </a:xfrm>
          <a:prstGeom prst="rect">
            <a:avLst/>
          </a:prstGeom>
          <a:noFill/>
        </p:spPr>
        <p:txBody>
          <a:bodyPr wrap="square" rtlCol="0">
            <a:spAutoFit/>
          </a:bodyPr>
          <a:lstStyle/>
          <a:p>
            <a:r>
              <a:rPr lang="en-GB" sz="3600" b="1" dirty="0">
                <a:latin typeface="Calibri" panose="020F0502020204030204" pitchFamily="34" charset="0"/>
                <a:ea typeface="+mj-ea"/>
                <a:cs typeface="Calibri" panose="020F0502020204030204" pitchFamily="34" charset="0"/>
              </a:rPr>
              <a:t>myAdmin</a:t>
            </a:r>
            <a:r>
              <a:rPr lang="en-GB" sz="3600" dirty="0"/>
              <a:t> (Portal for Focal points only):</a:t>
            </a:r>
            <a:endParaRPr lang="en-US" sz="3600" dirty="0"/>
          </a:p>
          <a:p>
            <a:endParaRPr lang="en-GB" sz="3600" b="1" dirty="0">
              <a:latin typeface="Calibri" panose="020F0502020204030204" pitchFamily="34" charset="0"/>
              <a:ea typeface="+mj-ea"/>
              <a:cs typeface="Calibri" panose="020F0502020204030204" pitchFamily="34" charset="0"/>
            </a:endParaRPr>
          </a:p>
          <a:p>
            <a:endParaRPr lang="en-GB" sz="3600" dirty="0"/>
          </a:p>
          <a:p>
            <a:pPr marL="742950" indent="-742950">
              <a:buFont typeface="+mj-lt"/>
              <a:buAutoNum type="arabicPeriod"/>
            </a:pPr>
            <a:r>
              <a:rPr lang="en-GB" sz="3600" dirty="0"/>
              <a:t>Select the fragment </a:t>
            </a:r>
            <a:r>
              <a:rPr lang="en-GB" sz="3600" b="1" dirty="0"/>
              <a:t>GE84</a:t>
            </a:r>
          </a:p>
          <a:p>
            <a:pPr marL="742950" indent="-742950">
              <a:buFont typeface="+mj-lt"/>
              <a:buAutoNum type="arabicPeriod"/>
            </a:pPr>
            <a:r>
              <a:rPr lang="en-GB" sz="3600" dirty="0"/>
              <a:t>Click on the number of notices corresponding to the group of notices of interest</a:t>
            </a:r>
          </a:p>
          <a:p>
            <a:pPr marL="742950" indent="-742950">
              <a:buFont typeface="+mj-lt"/>
              <a:buAutoNum type="arabicPeriod"/>
            </a:pPr>
            <a:r>
              <a:rPr lang="en-GB" sz="3600" dirty="0"/>
              <a:t>When the summary list appears, it is possible to refine the selection by ticking on "</a:t>
            </a:r>
            <a:r>
              <a:rPr lang="en-GB" sz="3600" b="1" dirty="0"/>
              <a:t>Use Filter</a:t>
            </a:r>
            <a:r>
              <a:rPr lang="en-GB" sz="3600" dirty="0"/>
              <a:t>"</a:t>
            </a:r>
          </a:p>
          <a:p>
            <a:pPr marL="742950" indent="-742950">
              <a:buFont typeface="+mj-lt"/>
              <a:buAutoNum type="arabicPeriod"/>
            </a:pPr>
            <a:r>
              <a:rPr lang="en-GB" sz="3600" dirty="0"/>
              <a:t>Select the notice to be analysed</a:t>
            </a:r>
          </a:p>
          <a:p>
            <a:pPr marL="742950" indent="-742950">
              <a:buFont typeface="+mj-lt"/>
              <a:buAutoNum type="arabicPeriod"/>
            </a:pPr>
            <a:r>
              <a:rPr lang="en-GB" sz="3600" dirty="0"/>
              <a:t>Click on the button </a:t>
            </a:r>
            <a:r>
              <a:rPr lang="en-GB" sz="3600" b="1" dirty="0"/>
              <a:t>Generate e-notices (export to SGML).</a:t>
            </a:r>
          </a:p>
          <a:p>
            <a:endParaRPr lang="en-US" sz="3600" dirty="0"/>
          </a:p>
        </p:txBody>
      </p:sp>
      <p:grpSp>
        <p:nvGrpSpPr>
          <p:cNvPr id="6" name="Group 5">
            <a:extLst>
              <a:ext uri="{FF2B5EF4-FFF2-40B4-BE49-F238E27FC236}">
                <a16:creationId xmlns:a16="http://schemas.microsoft.com/office/drawing/2014/main" id="{36B76835-5231-5ADE-AA62-A52B34A58824}"/>
              </a:ext>
            </a:extLst>
          </p:cNvPr>
          <p:cNvGrpSpPr/>
          <p:nvPr/>
        </p:nvGrpSpPr>
        <p:grpSpPr>
          <a:xfrm>
            <a:off x="9213850" y="3292475"/>
            <a:ext cx="10510376" cy="5173000"/>
            <a:chOff x="8223250" y="5578475"/>
            <a:chExt cx="10510376" cy="5173000"/>
          </a:xfrm>
        </p:grpSpPr>
        <p:pic>
          <p:nvPicPr>
            <p:cNvPr id="8" name="Picture 7">
              <a:extLst>
                <a:ext uri="{FF2B5EF4-FFF2-40B4-BE49-F238E27FC236}">
                  <a16:creationId xmlns:a16="http://schemas.microsoft.com/office/drawing/2014/main" id="{CEB12C3F-E039-0620-CD62-DEB838233432}"/>
                </a:ext>
              </a:extLst>
            </p:cNvPr>
            <p:cNvPicPr>
              <a:picLocks noChangeAspect="1"/>
            </p:cNvPicPr>
            <p:nvPr/>
          </p:nvPicPr>
          <p:blipFill rotWithShape="1">
            <a:blip r:embed="rId2"/>
            <a:srcRect t="2862"/>
            <a:stretch/>
          </p:blipFill>
          <p:spPr>
            <a:xfrm>
              <a:off x="8223250" y="5578475"/>
              <a:ext cx="10510376" cy="5173000"/>
            </a:xfrm>
            <a:prstGeom prst="rect">
              <a:avLst/>
            </a:prstGeom>
          </p:spPr>
        </p:pic>
        <p:sp>
          <p:nvSpPr>
            <p:cNvPr id="10" name="Oval 9">
              <a:extLst>
                <a:ext uri="{FF2B5EF4-FFF2-40B4-BE49-F238E27FC236}">
                  <a16:creationId xmlns:a16="http://schemas.microsoft.com/office/drawing/2014/main" id="{A19F46CA-C1A0-9859-E0F2-20FDD244C370}"/>
                </a:ext>
              </a:extLst>
            </p:cNvPr>
            <p:cNvSpPr/>
            <p:nvPr/>
          </p:nvSpPr>
          <p:spPr>
            <a:xfrm>
              <a:off x="16833850" y="6492875"/>
              <a:ext cx="609600" cy="53340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074EC89D-9D21-A87B-B239-2CA024EDEAEA}"/>
                </a:ext>
              </a:extLst>
            </p:cNvPr>
            <p:cNvSpPr/>
            <p:nvPr/>
          </p:nvSpPr>
          <p:spPr>
            <a:xfrm>
              <a:off x="11804650" y="7712075"/>
              <a:ext cx="2438400" cy="83820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881112920"/>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00"/>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ITU Theme - Page Numbers">
  <a:themeElements>
    <a:clrScheme name="ITU Template">
      <a:dk1>
        <a:sysClr val="windowText" lastClr="000000"/>
      </a:dk1>
      <a:lt1>
        <a:sysClr val="window" lastClr="FFFFFF"/>
      </a:lt1>
      <a:dk2>
        <a:srgbClr val="3A3838"/>
      </a:dk2>
      <a:lt2>
        <a:srgbClr val="F5FAFC"/>
      </a:lt2>
      <a:accent1>
        <a:srgbClr val="009CD6"/>
      </a:accent1>
      <a:accent2>
        <a:srgbClr val="757070"/>
      </a:accent2>
      <a:accent3>
        <a:srgbClr val="A5A5A5"/>
      </a:accent3>
      <a:accent4>
        <a:srgbClr val="595959"/>
      </a:accent4>
      <a:accent5>
        <a:srgbClr val="0083B3"/>
      </a:accent5>
      <a:accent6>
        <a:srgbClr val="E5F5FB"/>
      </a:accent6>
      <a:hlink>
        <a:srgbClr val="0083B3"/>
      </a:hlink>
      <a:folHlink>
        <a:srgbClr val="757070"/>
      </a:folHlink>
    </a:clrScheme>
    <a:fontScheme name="ITU Powerpoint Tempo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TU_Powerpoint_template_Avenir_2023_04.potx" id="{11240953-A310-4EF9-B60A-8D69BC2E5D05}" vid="{CEE205A9-4133-437F-AA57-3F8B18D92909}"/>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1686</TotalTime>
  <Words>1216</Words>
  <Application>Microsoft Office PowerPoint</Application>
  <PresentationFormat>Custom</PresentationFormat>
  <Paragraphs>148</Paragraphs>
  <Slides>20</Slides>
  <Notes>0</Notes>
  <HiddenSlides>0</HiddenSlides>
  <MMClips>0</MMClips>
  <ScaleCrop>false</ScaleCrop>
  <HeadingPairs>
    <vt:vector size="6" baseType="variant">
      <vt:variant>
        <vt:lpstr>Fonts Used</vt:lpstr>
      </vt:variant>
      <vt:variant>
        <vt:i4>6</vt:i4>
      </vt:variant>
      <vt:variant>
        <vt:lpstr>Theme</vt:lpstr>
      </vt:variant>
      <vt:variant>
        <vt:i4>5</vt:i4>
      </vt:variant>
      <vt:variant>
        <vt:lpstr>Slide Titles</vt:lpstr>
      </vt:variant>
      <vt:variant>
        <vt:i4>20</vt:i4>
      </vt:variant>
    </vt:vector>
  </HeadingPairs>
  <TitlesOfParts>
    <vt:vector size="31" baseType="lpstr">
      <vt:lpstr>Calibri</vt:lpstr>
      <vt:lpstr>Gill Sans MT</vt:lpstr>
      <vt:lpstr>Wingdings</vt:lpstr>
      <vt:lpstr>Arial Black</vt:lpstr>
      <vt:lpstr>Avenir Nxt2 W1G</vt:lpstr>
      <vt:lpstr>Arial</vt:lpstr>
      <vt:lpstr>Custom Design</vt:lpstr>
      <vt:lpstr>3_Office Theme</vt:lpstr>
      <vt:lpstr>1_Office Theme</vt:lpstr>
      <vt:lpstr>Office Theme</vt:lpstr>
      <vt:lpstr>1_ITU Theme - Page Numbers</vt:lpstr>
      <vt:lpstr>Software Tools GE84 Compatibility Analyses &amp;  GE84 Optimization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ITURRS</dc:title>
  <dc:creator>Wang, Bingjia</dc:creator>
  <cp:lastModifiedBy>Ebdelli, Hakim</cp:lastModifiedBy>
  <cp:revision>49</cp:revision>
  <dcterms:created xsi:type="dcterms:W3CDTF">2023-06-12T09:28:13Z</dcterms:created>
  <dcterms:modified xsi:type="dcterms:W3CDTF">2024-10-01T14:16:27Z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2023-06-12T00:00:00Z</vt:filetime>
  </property>
  <property fmtid="{D5CDD505-2E9C-101B-9397-08002B2CF9AE}" pid="3" name="Creator">
    <vt:lpwstr>Adobe InDesign 18.3 (Windows)</vt:lpwstr>
  </property>
  <property fmtid="{D5CDD505-2E9C-101B-9397-08002B2CF9AE}" pid="4" name="LastSaved">
    <vt:filetime>2023-06-12T00:00:00Z</vt:filetime>
  </property>
  <property fmtid="{D5CDD505-2E9C-101B-9397-08002B2CF9AE}" pid="5" name="Producer">
    <vt:lpwstr>Adobe PDF Library 17.0</vt:lpwstr>
  </property>
</Properties>
</file>