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6271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3276" y="-1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663014"/>
            <a:ext cx="5829300" cy="566502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8546502"/>
            <a:ext cx="5143500" cy="39286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784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007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66327"/>
            <a:ext cx="1478756" cy="1378966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866327"/>
            <a:ext cx="4350544" cy="1378966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822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790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4056673"/>
            <a:ext cx="5915025" cy="676864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0889355"/>
            <a:ext cx="5915025" cy="355947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46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4331633"/>
            <a:ext cx="2914650" cy="1032435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4331633"/>
            <a:ext cx="2914650" cy="1032435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947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66330"/>
            <a:ext cx="5915025" cy="314514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988870"/>
            <a:ext cx="2901255" cy="195488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5943755"/>
            <a:ext cx="2901255" cy="874236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988870"/>
            <a:ext cx="2915543" cy="195488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5943755"/>
            <a:ext cx="2915543" cy="874236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662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08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632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084792"/>
            <a:ext cx="2211884" cy="3796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342852"/>
            <a:ext cx="3471863" cy="1156357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881563"/>
            <a:ext cx="2211884" cy="904369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76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084792"/>
            <a:ext cx="2211884" cy="3796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342852"/>
            <a:ext cx="3471863" cy="1156357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881563"/>
            <a:ext cx="2211884" cy="904369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654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866330"/>
            <a:ext cx="5915025" cy="3145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331633"/>
            <a:ext cx="5915025" cy="10324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5081621"/>
            <a:ext cx="1543050" cy="86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472F-2169-4BC1-B13C-BC41ED31D20E}" type="datetimeFigureOut">
              <a:rPr lang="he-IL" smtClean="0"/>
              <a:t>י"ג/שבט/תשע"ט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5081621"/>
            <a:ext cx="2314575" cy="86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5081621"/>
            <a:ext cx="1543050" cy="866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1B4B-D4DA-4BD1-96C4-AB480BE351D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1514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8640" y="226378"/>
            <a:ext cx="53975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2400" b="1" dirty="0"/>
              <a:t>פורמט עמוד בית </a:t>
            </a:r>
            <a:r>
              <a:rPr lang="he-IL" sz="2400" b="1" dirty="0" smtClean="0"/>
              <a:t>למעבדות מחקר</a:t>
            </a:r>
            <a:endParaRPr lang="he-IL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0280" y="5081738"/>
            <a:ext cx="460248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200" dirty="0"/>
              <a:t>בקישורי הניווט בתפריט של המעבדה (</a:t>
            </a:r>
            <a:r>
              <a:rPr lang="en-US" sz="1200" dirty="0"/>
              <a:t>main menu</a:t>
            </a:r>
            <a:r>
              <a:rPr lang="he-IL" sz="1200" dirty="0"/>
              <a:t>) בעמוד הבית להכניס קישורים לאלמנטים הבאים (דפים פנימיים) – </a:t>
            </a:r>
          </a:p>
          <a:p>
            <a:pPr marL="342900" indent="-342900">
              <a:buAutoNum type="arabicPeriod"/>
            </a:pPr>
            <a:r>
              <a:rPr lang="en-US" sz="1200" dirty="0"/>
              <a:t>Home</a:t>
            </a:r>
          </a:p>
          <a:p>
            <a:pPr marL="342900" indent="-342900">
              <a:buAutoNum type="arabicPeriod"/>
            </a:pPr>
            <a:r>
              <a:rPr lang="en-US" sz="1200" dirty="0"/>
              <a:t>Research </a:t>
            </a:r>
          </a:p>
          <a:p>
            <a:pPr marL="342900" indent="-342900">
              <a:buAutoNum type="arabicPeriod"/>
            </a:pPr>
            <a:r>
              <a:rPr lang="en-US" sz="1200" dirty="0"/>
              <a:t>People / Team </a:t>
            </a:r>
          </a:p>
          <a:p>
            <a:pPr marL="342900" indent="-342900">
              <a:buAutoNum type="arabicPeriod"/>
            </a:pPr>
            <a:r>
              <a:rPr lang="en-US" sz="1200" dirty="0"/>
              <a:t>Publications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Links</a:t>
            </a:r>
          </a:p>
          <a:p>
            <a:pPr marL="342900" indent="-342900">
              <a:buFontTx/>
              <a:buAutoNum type="arabicPeriod"/>
            </a:pPr>
            <a:r>
              <a:rPr lang="en-US" sz="1200" dirty="0"/>
              <a:t>Jobs / Vacancies</a:t>
            </a:r>
          </a:p>
          <a:p>
            <a:pPr marL="342900" indent="-342900">
              <a:buAutoNum type="arabicPeriod"/>
            </a:pPr>
            <a:r>
              <a:rPr lang="en-US" sz="1200" dirty="0" smtClean="0"/>
              <a:t>Contact</a:t>
            </a:r>
            <a:endParaRPr lang="en-US" sz="1200" dirty="0" smtClean="0"/>
          </a:p>
          <a:p>
            <a:pPr algn="r" rtl="1"/>
            <a:r>
              <a:rPr lang="he-IL" sz="1200" dirty="0" smtClean="0"/>
              <a:t>במקרים </a:t>
            </a:r>
            <a:r>
              <a:rPr lang="he-IL" sz="1200" dirty="0" err="1" smtClean="0"/>
              <a:t>רלוונטים</a:t>
            </a:r>
            <a:r>
              <a:rPr lang="he-IL" sz="1200" dirty="0" smtClean="0"/>
              <a:t> אפשר להוסיף – </a:t>
            </a:r>
            <a:r>
              <a:rPr lang="en-US" sz="1200" dirty="0" smtClean="0"/>
              <a:t>Technology, Equipment</a:t>
            </a:r>
            <a:r>
              <a:rPr lang="he-IL" sz="1200" dirty="0" smtClean="0"/>
              <a:t>, </a:t>
            </a:r>
            <a:r>
              <a:rPr lang="en-US" sz="1200" dirty="0" smtClean="0"/>
              <a:t>Patents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261620" y="7004301"/>
            <a:ext cx="630936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 dirty="0"/>
              <a:t>מתחת ל- </a:t>
            </a:r>
            <a:r>
              <a:rPr lang="en-US" sz="1400" b="1" dirty="0"/>
              <a:t>Top banner</a:t>
            </a:r>
            <a:r>
              <a:rPr lang="he-IL" sz="1400" b="1" dirty="0"/>
              <a:t>:</a:t>
            </a:r>
          </a:p>
          <a:p>
            <a:pPr algn="r" rtl="1"/>
            <a:r>
              <a:rPr lang="he-IL" sz="1400" dirty="0"/>
              <a:t>מצד שמאל רכיב </a:t>
            </a:r>
            <a:r>
              <a:rPr lang="en-US" sz="1400" dirty="0"/>
              <a:t>Reach Information</a:t>
            </a:r>
            <a:r>
              <a:rPr lang="he-IL" sz="1400" dirty="0"/>
              <a:t> שיסביר בקיצור על המעבדה וכותרתו תהיה תחום העיסוק של המעבדה (לדוגמא: </a:t>
            </a:r>
            <a:r>
              <a:rPr lang="en-US" sz="1400" dirty="0"/>
              <a:t>Our lab studies the dynamics and molecular mechanisms of microbial evolution.</a:t>
            </a:r>
            <a:r>
              <a:rPr lang="he-IL" sz="1400" dirty="0"/>
              <a:t>) ויפנה לעמוד פנימי עם מידע מורחב יותר. </a:t>
            </a:r>
          </a:p>
          <a:p>
            <a:pPr algn="r" rtl="1"/>
            <a:endParaRPr lang="he-IL" sz="1400" dirty="0"/>
          </a:p>
          <a:p>
            <a:pPr algn="r" rtl="1"/>
            <a:r>
              <a:rPr lang="he-IL" sz="1400" dirty="0"/>
              <a:t>מימינו רכיב הודעות (לפרסום של מודעות דרושים למעבדה, פרסים אחרונים, כנסים וכיו"ב)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15900" y="674192"/>
            <a:ext cx="6111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/>
              <a:t>לבנות על גבי תבנית של עמוד בית ב-</a:t>
            </a:r>
            <a:r>
              <a:rPr lang="en-US" dirty="0"/>
              <a:t> </a:t>
            </a:r>
            <a:r>
              <a:rPr lang="en-US" dirty="0" err="1"/>
              <a:t>sharepoint</a:t>
            </a:r>
            <a:r>
              <a:rPr lang="he-IL" dirty="0"/>
              <a:t> (פריסה רחבה</a:t>
            </a:r>
            <a:r>
              <a:rPr lang="he-IL" dirty="0" smtClean="0"/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86460" y="1827076"/>
            <a:ext cx="50596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dirty="0"/>
              <a:t>רכיב באנר עליון – </a:t>
            </a:r>
            <a:r>
              <a:rPr lang="en-US" dirty="0"/>
              <a:t>top banner</a:t>
            </a:r>
            <a:r>
              <a:rPr lang="he-IL" dirty="0"/>
              <a:t>- 3-4 תמונות בלבד, איכותיות, שממחישות את נושא המחקר והווי המעבדה</a:t>
            </a:r>
            <a:endParaRPr lang="en-US" dirty="0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" y="2589625"/>
            <a:ext cx="6537960" cy="23758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2580" y="1454756"/>
            <a:ext cx="6111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b="1" dirty="0">
                <a:solidFill>
                  <a:srgbClr val="FF9933"/>
                </a:solidFill>
              </a:rPr>
              <a:t>דף הבית של המעבדה (מבנה עמוד בית)</a:t>
            </a:r>
            <a:endParaRPr lang="en-US" b="1" dirty="0">
              <a:solidFill>
                <a:srgbClr val="FF99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281" y="2489518"/>
            <a:ext cx="446891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1">
            <a:spAutoFit/>
          </a:bodyPr>
          <a:lstStyle/>
          <a:p>
            <a:r>
              <a:rPr lang="en-US" sz="1200" dirty="0"/>
              <a:t>Home | </a:t>
            </a:r>
            <a:r>
              <a:rPr lang="en-US" sz="1200" dirty="0" smtClean="0"/>
              <a:t>Research | Team </a:t>
            </a:r>
            <a:r>
              <a:rPr lang="en-US" sz="1200" dirty="0"/>
              <a:t>| Publications | Links </a:t>
            </a:r>
            <a:r>
              <a:rPr lang="en-US" sz="1200" dirty="0" smtClean="0"/>
              <a:t>| Vacancies | Contact</a:t>
            </a:r>
            <a:endParaRPr lang="he-IL" sz="1200" dirty="0"/>
          </a:p>
        </p:txBody>
      </p:sp>
      <p:cxnSp>
        <p:nvCxnSpPr>
          <p:cNvPr id="13" name="מחבר חץ ישר 12"/>
          <p:cNvCxnSpPr/>
          <p:nvPr/>
        </p:nvCxnSpPr>
        <p:spPr>
          <a:xfrm flipH="1" flipV="1">
            <a:off x="1625601" y="2702877"/>
            <a:ext cx="2400707" cy="246126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"/>
          <p:cNvSpPr/>
          <p:nvPr/>
        </p:nvSpPr>
        <p:spPr>
          <a:xfrm>
            <a:off x="340360" y="10328068"/>
            <a:ext cx="620268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400" b="1" dirty="0" smtClean="0"/>
              <a:t>מתחת לתיאור – רכיב "</a:t>
            </a:r>
            <a:r>
              <a:rPr lang="en-US" sz="1400" b="1" dirty="0" smtClean="0"/>
              <a:t>spotlight</a:t>
            </a:r>
            <a:r>
              <a:rPr lang="he-IL" sz="1400" b="1" dirty="0" smtClean="0"/>
              <a:t>":</a:t>
            </a:r>
          </a:p>
          <a:p>
            <a:pPr algn="r" rtl="1"/>
            <a:r>
              <a:rPr lang="he-IL" sz="1400" dirty="0" smtClean="0"/>
              <a:t>בזרקור </a:t>
            </a:r>
            <a:r>
              <a:rPr lang="he-IL" sz="1400" dirty="0"/>
              <a:t>לשים הפניות לפי הדגשים של החוקר </a:t>
            </a:r>
            <a:r>
              <a:rPr lang="he-IL" sz="1400" dirty="0" smtClean="0"/>
              <a:t>(נושאי עיסוק או מחקר במעבדה, פרופיל </a:t>
            </a:r>
            <a:r>
              <a:rPr lang="he-IL" sz="1400" dirty="0"/>
              <a:t>אישי, הישגים וזכיות במענקי </a:t>
            </a:r>
            <a:r>
              <a:rPr lang="he-IL" sz="1400" dirty="0" smtClean="0"/>
              <a:t>מחקר וכד')</a:t>
            </a:r>
            <a:endParaRPr lang="en-US" sz="1400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" y="11729013"/>
            <a:ext cx="5885180" cy="2267292"/>
          </a:xfrm>
          <a:prstGeom prst="rect">
            <a:avLst/>
          </a:prstGeom>
        </p:spPr>
      </p:pic>
      <p:pic>
        <p:nvPicPr>
          <p:cNvPr id="23" name="תמונה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20" y="8774836"/>
            <a:ext cx="6461760" cy="1355767"/>
          </a:xfrm>
          <a:prstGeom prst="rect">
            <a:avLst/>
          </a:prstGeom>
        </p:spPr>
      </p:pic>
      <p:pic>
        <p:nvPicPr>
          <p:cNvPr id="24" name="תמונה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1115" y="11334628"/>
            <a:ext cx="1805713" cy="490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2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54DB4E5F29CFF41AF325DC0C8D6D748" ma:contentTypeVersion="2" ma:contentTypeDescription="צור מסמך חדש." ma:contentTypeScope="" ma:versionID="fe7df9faa1e5ccfa42cd66fe3c29f735">
  <xsd:schema xmlns:xsd="http://www.w3.org/2001/XMLSchema" xmlns:xs="http://www.w3.org/2001/XMLSchema" xmlns:p="http://schemas.microsoft.com/office/2006/metadata/properties" xmlns:ns1="http://schemas.microsoft.com/sharepoint/v3" xmlns:ns2="3fd1f8e8-d4eb-4fa9-9edf-90e13be718c2" targetNamespace="http://schemas.microsoft.com/office/2006/metadata/properties" ma:root="true" ma:fieldsID="844f14077d14339ed85a25a7239d3e3f" ns1:_="" ns2:_="">
    <xsd:import namespace="http://schemas.microsoft.com/sharepoint/v3"/>
    <xsd:import namespace="3fd1f8e8-d4eb-4fa9-9edf-90e13be718c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1f8e8-d4eb-4fa9-9edf-90e13be718c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ערך של מזהה מסמך" ma:description="הערך של מזהה המסמך שהוקצה לפריט זה." ma:internalName="_dlc_DocId" ma:readOnly="true">
      <xsd:simpleType>
        <xsd:restriction base="dms:Text"/>
      </xsd:simpleType>
    </xsd:element>
    <xsd:element name="_dlc_DocIdUrl" ma:index="11" nillable="true" ma:displayName="מזהה מסמך" ma:description="קישור קבוע למסמך זה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משותף עם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3fd1f8e8-d4eb-4fa9-9edf-90e13be718c2">5RW434VQ3H3S-1155728218-27</_dlc_DocId>
    <_dlc_DocIdUrl xmlns="3fd1f8e8-d4eb-4fa9-9edf-90e13be718c2">
      <Url>https://edit.bgu.ac.il/marketing/_layouts/15/DocIdRedir.aspx?ID=5RW434VQ3H3S-1155728218-27</Url>
      <Description>5RW434VQ3H3S-1155728218-27</Description>
    </_dlc_DocIdUrl>
  </documentManagement>
</p:properties>
</file>

<file path=customXml/itemProps1.xml><?xml version="1.0" encoding="utf-8"?>
<ds:datastoreItem xmlns:ds="http://schemas.openxmlformats.org/officeDocument/2006/customXml" ds:itemID="{7B5309FD-D4FA-47D7-8C7C-145A19540B0A}"/>
</file>

<file path=customXml/itemProps2.xml><?xml version="1.0" encoding="utf-8"?>
<ds:datastoreItem xmlns:ds="http://schemas.openxmlformats.org/officeDocument/2006/customXml" ds:itemID="{8BE10C00-EF9B-4D3F-B912-CD5FDF5301B9}"/>
</file>

<file path=customXml/itemProps3.xml><?xml version="1.0" encoding="utf-8"?>
<ds:datastoreItem xmlns:ds="http://schemas.openxmlformats.org/officeDocument/2006/customXml" ds:itemID="{01720B9D-66ED-4F84-AF15-B0CF22A51A83}"/>
</file>

<file path=customXml/itemProps4.xml><?xml version="1.0" encoding="utf-8"?>
<ds:datastoreItem xmlns:ds="http://schemas.openxmlformats.org/officeDocument/2006/customXml" ds:itemID="{F8DA0495-08A1-419B-9BD7-EE7780C4FBB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190</Words>
  <Application>Microsoft Office PowerPoint</Application>
  <PresentationFormat>מותאם אישית</PresentationFormat>
  <Paragraphs>20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פורמט מוצע לאתרי מעבדות מחקר </dc:title>
  <dc:creator>אפרת ריטברג</dc:creator>
  <cp:lastModifiedBy>Sagi Langer</cp:lastModifiedBy>
  <cp:revision>12</cp:revision>
  <dcterms:created xsi:type="dcterms:W3CDTF">2018-12-27T12:09:24Z</dcterms:created>
  <dcterms:modified xsi:type="dcterms:W3CDTF">2019-01-19T13:37:21Z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0x010100854DB4E5F29CFF41AF325DC0C8D6D748</vt:lpwstr>
  </property>
  <property fmtid="{D5CDD505-2E9C-101B-9397-08002B2CF9AE}" pid="3" name="_dlc_DocIdItemGuid">
    <vt:lpwstr>0f24aadd-0f8e-427d-be64-b9f77fef0c8e</vt:lpwstr>
  </property>
</Properties>
</file>