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5" r:id="rId6"/>
    <p:sldMasterId id="2147483687" r:id="rId7"/>
  </p:sldMasterIdLst>
  <p:notesMasterIdLst>
    <p:notesMasterId r:id="rId17"/>
  </p:notesMasterIdLst>
  <p:handoutMasterIdLst>
    <p:handoutMasterId r:id="rId18"/>
  </p:handoutMasterIdLst>
  <p:sldIdLst>
    <p:sldId id="330" r:id="rId8"/>
    <p:sldId id="257" r:id="rId9"/>
    <p:sldId id="332" r:id="rId10"/>
    <p:sldId id="335" r:id="rId11"/>
    <p:sldId id="342" r:id="rId12"/>
    <p:sldId id="343" r:id="rId13"/>
    <p:sldId id="333" r:id="rId14"/>
    <p:sldId id="334" r:id="rId15"/>
    <p:sldId id="32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53B"/>
    <a:srgbClr val="5B9BD5"/>
    <a:srgbClr val="544496"/>
    <a:srgbClr val="959A9D"/>
    <a:srgbClr val="FFFFFF"/>
    <a:srgbClr val="E5E5E5"/>
    <a:srgbClr val="FFE3A9"/>
    <a:srgbClr val="B0DEAC"/>
    <a:srgbClr val="7FCEEE"/>
    <a:srgbClr val="A9A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6336" autoAdjust="0"/>
  </p:normalViewPr>
  <p:slideViewPr>
    <p:cSldViewPr snapToGrid="0">
      <p:cViewPr varScale="1">
        <p:scale>
          <a:sx n="109" d="100"/>
          <a:sy n="109" d="100"/>
        </p:scale>
        <p:origin x="858"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792"/>
    </p:cViewPr>
  </p:sorterViewPr>
  <p:notesViewPr>
    <p:cSldViewPr snapToGrid="0">
      <p:cViewPr varScale="1">
        <p:scale>
          <a:sx n="88" d="100"/>
          <a:sy n="88" d="100"/>
        </p:scale>
        <p:origin x="230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337E90-C49E-429E-8CE2-C1058D9B8EC8}" type="doc">
      <dgm:prSet loTypeId="urn:microsoft.com/office/officeart/2005/8/layout/arrow1" loCatId="relationship" qsTypeId="urn:microsoft.com/office/officeart/2005/8/quickstyle/3d1" qsCatId="3D" csTypeId="urn:microsoft.com/office/officeart/2005/8/colors/accent1_2" csCatId="accent1" phldr="1"/>
      <dgm:spPr/>
      <dgm:t>
        <a:bodyPr/>
        <a:lstStyle/>
        <a:p>
          <a:endParaRPr lang="en-US"/>
        </a:p>
      </dgm:t>
    </dgm:pt>
    <dgm:pt modelId="{58F1577D-2193-46C7-A9F3-829DA62C7EA9}">
      <dgm:prSet phldrT="[Text]"/>
      <dgm:spPr/>
      <dgm:t>
        <a:bodyPr/>
        <a:lstStyle/>
        <a:p>
          <a:r>
            <a:rPr lang="en-US" dirty="0"/>
            <a:t>Information</a:t>
          </a:r>
        </a:p>
      </dgm:t>
    </dgm:pt>
    <dgm:pt modelId="{EB174DAE-7B4D-46F2-B55F-DE7E1D9EA99B}" type="parTrans" cxnId="{F35ACB7E-7A59-4B17-B228-26326D6FD6F3}">
      <dgm:prSet/>
      <dgm:spPr/>
      <dgm:t>
        <a:bodyPr/>
        <a:lstStyle/>
        <a:p>
          <a:endParaRPr lang="en-US"/>
        </a:p>
      </dgm:t>
    </dgm:pt>
    <dgm:pt modelId="{A6799438-B95D-485B-AD42-52C88C139A4C}" type="sibTrans" cxnId="{F35ACB7E-7A59-4B17-B228-26326D6FD6F3}">
      <dgm:prSet/>
      <dgm:spPr/>
      <dgm:t>
        <a:bodyPr/>
        <a:lstStyle/>
        <a:p>
          <a:endParaRPr lang="en-US"/>
        </a:p>
      </dgm:t>
    </dgm:pt>
    <dgm:pt modelId="{7DE7C241-E8A3-48A9-A409-926AB6F5EB4B}">
      <dgm:prSet phldrT="[Text]"/>
      <dgm:spPr/>
      <dgm:t>
        <a:bodyPr/>
        <a:lstStyle/>
        <a:p>
          <a:r>
            <a:rPr lang="en-US" dirty="0"/>
            <a:t>Exchange</a:t>
          </a:r>
        </a:p>
      </dgm:t>
    </dgm:pt>
    <dgm:pt modelId="{7B2D74D9-2DED-4B5C-A5CE-9D2614634AB7}" type="parTrans" cxnId="{941F206A-8C0C-4A86-95A4-9997E90FE94A}">
      <dgm:prSet/>
      <dgm:spPr/>
      <dgm:t>
        <a:bodyPr/>
        <a:lstStyle/>
        <a:p>
          <a:endParaRPr lang="en-US"/>
        </a:p>
      </dgm:t>
    </dgm:pt>
    <dgm:pt modelId="{0906E9B4-E460-4FAA-ABB6-382D17E74B11}" type="sibTrans" cxnId="{941F206A-8C0C-4A86-95A4-9997E90FE94A}">
      <dgm:prSet/>
      <dgm:spPr/>
      <dgm:t>
        <a:bodyPr/>
        <a:lstStyle/>
        <a:p>
          <a:endParaRPr lang="en-US"/>
        </a:p>
      </dgm:t>
    </dgm:pt>
    <dgm:pt modelId="{B311D62B-AF40-4F2E-A1C1-732A1746557C}" type="pres">
      <dgm:prSet presAssocID="{66337E90-C49E-429E-8CE2-C1058D9B8EC8}" presName="cycle" presStyleCnt="0">
        <dgm:presLayoutVars>
          <dgm:dir/>
          <dgm:resizeHandles val="exact"/>
        </dgm:presLayoutVars>
      </dgm:prSet>
      <dgm:spPr/>
      <dgm:t>
        <a:bodyPr/>
        <a:lstStyle/>
        <a:p>
          <a:endParaRPr lang="en-US"/>
        </a:p>
      </dgm:t>
    </dgm:pt>
    <dgm:pt modelId="{8164505B-9706-4818-98E8-A88062CF8C47}" type="pres">
      <dgm:prSet presAssocID="{58F1577D-2193-46C7-A9F3-829DA62C7EA9}" presName="arrow" presStyleLbl="node1" presStyleIdx="0" presStyleCnt="2" custRadScaleRad="111282" custRadScaleInc="-506">
        <dgm:presLayoutVars>
          <dgm:bulletEnabled val="1"/>
        </dgm:presLayoutVars>
      </dgm:prSet>
      <dgm:spPr/>
      <dgm:t>
        <a:bodyPr/>
        <a:lstStyle/>
        <a:p>
          <a:endParaRPr lang="en-US"/>
        </a:p>
      </dgm:t>
    </dgm:pt>
    <dgm:pt modelId="{4DC02EB9-4D16-4226-8592-ECBC2EED42FF}" type="pres">
      <dgm:prSet presAssocID="{7DE7C241-E8A3-48A9-A409-926AB6F5EB4B}" presName="arrow" presStyleLbl="node1" presStyleIdx="1" presStyleCnt="2" custRadScaleRad="96313" custRadScaleInc="-84">
        <dgm:presLayoutVars>
          <dgm:bulletEnabled val="1"/>
        </dgm:presLayoutVars>
      </dgm:prSet>
      <dgm:spPr/>
      <dgm:t>
        <a:bodyPr/>
        <a:lstStyle/>
        <a:p>
          <a:endParaRPr lang="en-US"/>
        </a:p>
      </dgm:t>
    </dgm:pt>
  </dgm:ptLst>
  <dgm:cxnLst>
    <dgm:cxn modelId="{AF4A04D8-557B-4265-8B3C-FEBD0205A23C}" type="presOf" srcId="{58F1577D-2193-46C7-A9F3-829DA62C7EA9}" destId="{8164505B-9706-4818-98E8-A88062CF8C47}" srcOrd="0" destOrd="0" presId="urn:microsoft.com/office/officeart/2005/8/layout/arrow1"/>
    <dgm:cxn modelId="{941F206A-8C0C-4A86-95A4-9997E90FE94A}" srcId="{66337E90-C49E-429E-8CE2-C1058D9B8EC8}" destId="{7DE7C241-E8A3-48A9-A409-926AB6F5EB4B}" srcOrd="1" destOrd="0" parTransId="{7B2D74D9-2DED-4B5C-A5CE-9D2614634AB7}" sibTransId="{0906E9B4-E460-4FAA-ABB6-382D17E74B11}"/>
    <dgm:cxn modelId="{F35ACB7E-7A59-4B17-B228-26326D6FD6F3}" srcId="{66337E90-C49E-429E-8CE2-C1058D9B8EC8}" destId="{58F1577D-2193-46C7-A9F3-829DA62C7EA9}" srcOrd="0" destOrd="0" parTransId="{EB174DAE-7B4D-46F2-B55F-DE7E1D9EA99B}" sibTransId="{A6799438-B95D-485B-AD42-52C88C139A4C}"/>
    <dgm:cxn modelId="{4DCD9450-3156-432E-8014-C9C18667EFC0}" type="presOf" srcId="{66337E90-C49E-429E-8CE2-C1058D9B8EC8}" destId="{B311D62B-AF40-4F2E-A1C1-732A1746557C}" srcOrd="0" destOrd="0" presId="urn:microsoft.com/office/officeart/2005/8/layout/arrow1"/>
    <dgm:cxn modelId="{FB1CD326-D0DC-441A-8925-464910D20125}" type="presOf" srcId="{7DE7C241-E8A3-48A9-A409-926AB6F5EB4B}" destId="{4DC02EB9-4D16-4226-8592-ECBC2EED42FF}" srcOrd="0" destOrd="0" presId="urn:microsoft.com/office/officeart/2005/8/layout/arrow1"/>
    <dgm:cxn modelId="{8254C65F-112F-47A4-AC79-459D293987ED}" type="presParOf" srcId="{B311D62B-AF40-4F2E-A1C1-732A1746557C}" destId="{8164505B-9706-4818-98E8-A88062CF8C47}" srcOrd="0" destOrd="0" presId="urn:microsoft.com/office/officeart/2005/8/layout/arrow1"/>
    <dgm:cxn modelId="{4AC5C04F-7E60-4648-8EC4-235F98640B1E}" type="presParOf" srcId="{B311D62B-AF40-4F2E-A1C1-732A1746557C}" destId="{4DC02EB9-4D16-4226-8592-ECBC2EED42FF}"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4505B-9706-4818-98E8-A88062CF8C47}">
      <dsp:nvSpPr>
        <dsp:cNvPr id="0" name=""/>
        <dsp:cNvSpPr/>
      </dsp:nvSpPr>
      <dsp:spPr>
        <a:xfrm rot="16200000">
          <a:off x="0" y="1696"/>
          <a:ext cx="1603698" cy="1603698"/>
        </a:xfrm>
        <a:prstGeom prst="up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Information</a:t>
          </a:r>
        </a:p>
      </dsp:txBody>
      <dsp:txXfrm rot="5400000">
        <a:off x="280647" y="402620"/>
        <a:ext cx="1323051" cy="801849"/>
      </dsp:txXfrm>
    </dsp:sp>
    <dsp:sp modelId="{4DC02EB9-4D16-4226-8592-ECBC2EED42FF}">
      <dsp:nvSpPr>
        <dsp:cNvPr id="0" name=""/>
        <dsp:cNvSpPr/>
      </dsp:nvSpPr>
      <dsp:spPr>
        <a:xfrm rot="5400000">
          <a:off x="2105921" y="0"/>
          <a:ext cx="1603698" cy="1603698"/>
        </a:xfrm>
        <a:prstGeom prst="up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Exchange</a:t>
          </a:r>
        </a:p>
      </dsp:txBody>
      <dsp:txXfrm rot="-5400000">
        <a:off x="2105921" y="400925"/>
        <a:ext cx="1323051" cy="801849"/>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ED916F-D045-443B-B66D-29235AF68E37}" type="datetimeFigureOut">
              <a:rPr lang="en-US" smtClean="0"/>
              <a:t>9/7/2021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03FFB9-3D50-4A5D-A75C-ED546B27296A}" type="slidenum">
              <a:rPr lang="en-US" smtClean="0"/>
              <a:t>‹#›</a:t>
            </a:fld>
            <a:endParaRPr lang="en-US"/>
          </a:p>
        </p:txBody>
      </p:sp>
    </p:spTree>
    <p:extLst>
      <p:ext uri="{BB962C8B-B14F-4D97-AF65-F5344CB8AC3E}">
        <p14:creationId xmlns:p14="http://schemas.microsoft.com/office/powerpoint/2010/main" val="2828233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9F106-2FD7-4803-9A35-9A15E8FCF302}" type="datetimeFigureOut">
              <a:rPr lang="en-US" smtClean="0"/>
              <a:t>9/7/2021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0562A-ACB9-48E4-8E2B-4598AF8FCC0C}" type="slidenum">
              <a:rPr lang="en-US" smtClean="0"/>
              <a:t>‹#›</a:t>
            </a:fld>
            <a:endParaRPr lang="en-US"/>
          </a:p>
        </p:txBody>
      </p:sp>
    </p:spTree>
    <p:extLst>
      <p:ext uri="{BB962C8B-B14F-4D97-AF65-F5344CB8AC3E}">
        <p14:creationId xmlns:p14="http://schemas.microsoft.com/office/powerpoint/2010/main" val="3086404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class: Title">
    <p:spTree>
      <p:nvGrpSpPr>
        <p:cNvPr id="1" name=""/>
        <p:cNvGrpSpPr/>
        <p:nvPr/>
      </p:nvGrpSpPr>
      <p:grpSpPr>
        <a:xfrm>
          <a:off x="0" y="0"/>
          <a:ext cx="0" cy="0"/>
          <a:chOff x="0" y="0"/>
          <a:chExt cx="0" cy="0"/>
        </a:xfrm>
      </p:grpSpPr>
      <p:pic>
        <p:nvPicPr>
          <p:cNvPr id="17" name="Picture 16" descr="&quot; &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TextBox 25"/>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a:t>
            </a:r>
          </a:p>
        </p:txBody>
      </p:sp>
      <p:pic>
        <p:nvPicPr>
          <p:cNvPr id="9" name="Picture 8" descr="DISA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688" y="5028134"/>
            <a:ext cx="2463895" cy="1246027"/>
          </a:xfrm>
          <a:prstGeom prst="rect">
            <a:avLst/>
          </a:prstGeom>
        </p:spPr>
      </p:pic>
    </p:spTree>
    <p:extLst>
      <p:ext uri="{BB962C8B-B14F-4D97-AF65-F5344CB8AC3E}">
        <p14:creationId xmlns:p14="http://schemas.microsoft.com/office/powerpoint/2010/main" val="3283248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class: Blank Purple">
    <p:spTree>
      <p:nvGrpSpPr>
        <p:cNvPr id="1" name=""/>
        <p:cNvGrpSpPr/>
        <p:nvPr/>
      </p:nvGrpSpPr>
      <p:grpSpPr>
        <a:xfrm>
          <a:off x="0" y="0"/>
          <a:ext cx="0" cy="0"/>
          <a:chOff x="0" y="0"/>
          <a:chExt cx="0" cy="0"/>
        </a:xfrm>
      </p:grpSpPr>
      <p:sp>
        <p:nvSpPr>
          <p:cNvPr id="5" name="Rectangle 4" descr="&quot; &quot;"/>
          <p:cNvSpPr/>
          <p:nvPr userDrawn="1"/>
        </p:nvSpPr>
        <p:spPr>
          <a:xfrm flipV="1">
            <a:off x="0" y="0"/>
            <a:ext cx="12197498" cy="6857999"/>
          </a:xfrm>
          <a:prstGeom prst="rect">
            <a:avLst/>
          </a:prstGeom>
          <a:solidFill>
            <a:srgbClr val="54449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E5E5E5"/>
                </a:solidFill>
                <a:effectLst/>
                <a:uLnTx/>
                <a:uFillTx/>
                <a:latin typeface="Arial" panose="020B0604020202020204" pitchFamily="34" charset="0"/>
                <a:cs typeface="Arial" panose="020B0604020202020204" pitchFamily="34" charset="0"/>
              </a:rPr>
              <a:t>UNCLASSIFIED</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E5E5E5"/>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lvl1pPr>
              <a:defRPr>
                <a:solidFill>
                  <a:srgbClr val="E5E5E5"/>
                </a:solidFill>
              </a:defRPr>
            </a:lvl1pPr>
          </a:lstStyle>
          <a:p>
            <a:fld id="{EEA671B7-C6B5-429C-8DA1-5450D4C70946}" type="slidenum">
              <a:rPr lang="en-US" smtClean="0"/>
              <a:pPr/>
              <a:t>‹#›</a:t>
            </a:fld>
            <a:endParaRPr lang="en-US"/>
          </a:p>
        </p:txBody>
      </p:sp>
      <p:sp>
        <p:nvSpPr>
          <p:cNvPr id="8" name="Title 1"/>
          <p:cNvSpPr>
            <a:spLocks noGrp="1"/>
          </p:cNvSpPr>
          <p:nvPr>
            <p:ph type="title"/>
          </p:nvPr>
        </p:nvSpPr>
        <p:spPr>
          <a:xfrm>
            <a:off x="784408" y="663480"/>
            <a:ext cx="10508690" cy="761942"/>
          </a:xfrm>
          <a:prstGeom prst="rect">
            <a:avLst/>
          </a:prstGeom>
        </p:spPr>
        <p:txBody>
          <a:bodyPr/>
          <a:lstStyle>
            <a:lvl1pPr>
              <a:defRPr>
                <a:solidFill>
                  <a:schemeClr val="bg1"/>
                </a:solidFill>
                <a:latin typeface="League Gothic" panose="00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129760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class: End">
    <p:spTree>
      <p:nvGrpSpPr>
        <p:cNvPr id="1" name=""/>
        <p:cNvGrpSpPr/>
        <p:nvPr/>
      </p:nvGrpSpPr>
      <p:grpSpPr>
        <a:xfrm>
          <a:off x="0" y="0"/>
          <a:ext cx="0" cy="0"/>
          <a:chOff x="0" y="0"/>
          <a:chExt cx="0" cy="0"/>
        </a:xfrm>
      </p:grpSpPr>
      <p:pic>
        <p:nvPicPr>
          <p:cNvPr id="14" name="Picture 13" descr="&quot; &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descr="&quot; &quot;"/>
          <p:cNvSpPr/>
          <p:nvPr userDrawn="1"/>
        </p:nvSpPr>
        <p:spPr>
          <a:xfrm>
            <a:off x="1" y="2147581"/>
            <a:ext cx="12191999" cy="2560013"/>
          </a:xfrm>
          <a:prstGeom prst="rect">
            <a:avLst/>
          </a:prstGeom>
          <a:solidFill>
            <a:srgbClr val="FFFFFF">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a:t>
            </a:r>
          </a:p>
        </p:txBody>
      </p:sp>
      <p:sp>
        <p:nvSpPr>
          <p:cNvPr id="13" name="Title 1"/>
          <p:cNvSpPr>
            <a:spLocks noGrp="1"/>
          </p:cNvSpPr>
          <p:nvPr>
            <p:ph type="title" hasCustomPrompt="1"/>
          </p:nvPr>
        </p:nvSpPr>
        <p:spPr>
          <a:xfrm>
            <a:off x="234811" y="-213196"/>
            <a:ext cx="445909" cy="131916"/>
          </a:xfrm>
          <a:prstGeom prst="rect">
            <a:avLst/>
          </a:prstGeom>
        </p:spPr>
        <p:txBody>
          <a:bodyPr/>
          <a:lstStyle>
            <a:lvl1pPr>
              <a:defRPr sz="500">
                <a:solidFill>
                  <a:schemeClr val="bg1"/>
                </a:solidFill>
                <a:latin typeface="League Gothic" panose="00000500000000000000" pitchFamily="50" charset="0"/>
              </a:defRPr>
            </a:lvl1pPr>
          </a:lstStyle>
          <a:p>
            <a:r>
              <a:rPr lang="en-US" dirty="0"/>
              <a:t>End slide</a:t>
            </a:r>
          </a:p>
        </p:txBody>
      </p:sp>
      <p:pic>
        <p:nvPicPr>
          <p:cNvPr id="21" name="Picture 20" descr="DISA logo&#10;Defense Information Systems Agency &#10;The IT Combat Support Agenc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665" y="2456451"/>
            <a:ext cx="2721139" cy="1376119"/>
          </a:xfrm>
          <a:prstGeom prst="rect">
            <a:avLst/>
          </a:prstGeom>
        </p:spPr>
      </p:pic>
      <p:pic>
        <p:nvPicPr>
          <p:cNvPr id="22" name="Picture 21" descr="computer monitor icon"/>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1670" y="4142337"/>
            <a:ext cx="197194" cy="177641"/>
          </a:xfrm>
          <a:prstGeom prst="rect">
            <a:avLst/>
          </a:prstGeom>
        </p:spPr>
      </p:pic>
      <p:sp>
        <p:nvSpPr>
          <p:cNvPr id="23" name="TextBox 22"/>
          <p:cNvSpPr txBox="1"/>
          <p:nvPr userDrawn="1"/>
        </p:nvSpPr>
        <p:spPr>
          <a:xfrm>
            <a:off x="1022506" y="4100814"/>
            <a:ext cx="1010213" cy="261610"/>
          </a:xfrm>
          <a:prstGeom prst="rect">
            <a:avLst/>
          </a:prstGeom>
          <a:noFill/>
        </p:spPr>
        <p:txBody>
          <a:bodyPr wrap="none" rtlCol="0">
            <a:spAutoFit/>
          </a:bodyPr>
          <a:lstStyle/>
          <a:p>
            <a:r>
              <a:rPr lang="en-US" sz="1100" b="0" dirty="0">
                <a:latin typeface="Arial" panose="020B0604020202020204" pitchFamily="34" charset="0"/>
                <a:cs typeface="Arial" panose="020B0604020202020204" pitchFamily="34" charset="0"/>
              </a:rPr>
              <a:t>www.disa.mil</a:t>
            </a:r>
          </a:p>
        </p:txBody>
      </p:sp>
      <p:pic>
        <p:nvPicPr>
          <p:cNvPr id="24" name="Picture 23" descr="Facebook icon"/>
          <p:cNvPicPr>
            <a:picLocks noChangeAspect="1"/>
          </p:cNvPicPr>
          <p:nvPr userDrawn="1"/>
        </p:nvPicPr>
        <p:blipFill>
          <a:blip r:embed="rId5" cstate="screen">
            <a:biLevel thresh="75000"/>
            <a:extLst>
              <a:ext uri="{28A0092B-C50C-407E-A947-70E740481C1C}">
                <a14:useLocalDpi xmlns:a14="http://schemas.microsoft.com/office/drawing/2010/main"/>
              </a:ext>
            </a:extLst>
          </a:blip>
          <a:stretch>
            <a:fillRect/>
          </a:stretch>
        </p:blipFill>
        <p:spPr>
          <a:xfrm>
            <a:off x="2089750" y="4125964"/>
            <a:ext cx="178802" cy="178802"/>
          </a:xfrm>
          <a:prstGeom prst="rect">
            <a:avLst/>
          </a:prstGeom>
        </p:spPr>
      </p:pic>
      <p:sp>
        <p:nvSpPr>
          <p:cNvPr id="25" name="TextBox 24"/>
          <p:cNvSpPr txBox="1"/>
          <p:nvPr userDrawn="1"/>
        </p:nvSpPr>
        <p:spPr>
          <a:xfrm>
            <a:off x="2201033" y="4093298"/>
            <a:ext cx="758541" cy="261610"/>
          </a:xfrm>
          <a:prstGeom prst="rect">
            <a:avLst/>
          </a:prstGeom>
          <a:noFill/>
        </p:spPr>
        <p:txBody>
          <a:bodyPr wrap="none" rtlCol="0">
            <a:spAutoFit/>
          </a:bodyPr>
          <a:lstStyle/>
          <a:p>
            <a:r>
              <a:rPr lang="en-US" sz="1100" b="0" dirty="0">
                <a:latin typeface="Arial" panose="020B0604020202020204" pitchFamily="34" charset="0"/>
                <a:cs typeface="Arial" panose="020B0604020202020204" pitchFamily="34" charset="0"/>
              </a:rPr>
              <a:t>/USDISA</a:t>
            </a:r>
          </a:p>
        </p:txBody>
      </p:sp>
      <p:pic>
        <p:nvPicPr>
          <p:cNvPr id="26" name="Picture 25" descr="Twitter icon"/>
          <p:cNvPicPr>
            <a:picLocks noChangeAspect="1"/>
          </p:cNvPicPr>
          <p:nvPr userDrawn="1"/>
        </p:nvPicPr>
        <p:blipFill>
          <a:blip r:embed="rId6" cstate="screen">
            <a:biLevel thresh="75000"/>
            <a:extLst>
              <a:ext uri="{28A0092B-C50C-407E-A947-70E740481C1C}">
                <a14:useLocalDpi xmlns:a14="http://schemas.microsoft.com/office/drawing/2010/main"/>
              </a:ext>
            </a:extLst>
          </a:blip>
          <a:stretch>
            <a:fillRect/>
          </a:stretch>
        </p:blipFill>
        <p:spPr>
          <a:xfrm>
            <a:off x="3012911" y="4105879"/>
            <a:ext cx="216903" cy="216903"/>
          </a:xfrm>
          <a:prstGeom prst="rect">
            <a:avLst/>
          </a:prstGeom>
        </p:spPr>
      </p:pic>
      <p:sp>
        <p:nvSpPr>
          <p:cNvPr id="27" name="TextBox 26"/>
          <p:cNvSpPr txBox="1"/>
          <p:nvPr userDrawn="1"/>
        </p:nvSpPr>
        <p:spPr>
          <a:xfrm>
            <a:off x="3160965" y="4082936"/>
            <a:ext cx="854721" cy="261610"/>
          </a:xfrm>
          <a:prstGeom prst="rect">
            <a:avLst/>
          </a:prstGeom>
          <a:noFill/>
        </p:spPr>
        <p:txBody>
          <a:bodyPr wrap="none" rtlCol="0">
            <a:spAutoFit/>
          </a:bodyPr>
          <a:lstStyle/>
          <a:p>
            <a:r>
              <a:rPr lang="en-US" sz="1100" b="0" dirty="0">
                <a:latin typeface="Arial" panose="020B0604020202020204" pitchFamily="34" charset="0"/>
                <a:cs typeface="Arial" panose="020B0604020202020204" pitchFamily="34" charset="0"/>
              </a:rPr>
              <a:t>@USDISA</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sp>
        <p:nvSpPr>
          <p:cNvPr id="17" name="Rectangle 16"/>
          <p:cNvSpPr/>
          <p:nvPr userDrawn="1"/>
        </p:nvSpPr>
        <p:spPr>
          <a:xfrm>
            <a:off x="5209563" y="5872915"/>
            <a:ext cx="4882392" cy="755335"/>
          </a:xfrm>
          <a:prstGeom prst="rect">
            <a:avLst/>
          </a:prstGeom>
        </p:spPr>
        <p:txBody>
          <a:bodyPr wrap="square">
            <a:spAutoFit/>
          </a:bodyPr>
          <a:lstStyle/>
          <a:p>
            <a:pPr algn="ctr">
              <a:lnSpc>
                <a:spcPts val="2500"/>
              </a:lnSpc>
            </a:pPr>
            <a:r>
              <a:rPr lang="en-US" sz="3000" dirty="0">
                <a:solidFill>
                  <a:srgbClr val="544496"/>
                </a:solidFill>
                <a:latin typeface="League Gothic" panose="00000500000000000000" pitchFamily="50" charset="0"/>
                <a:cs typeface="Franklin Gothic Medium"/>
              </a:rPr>
              <a:t>Trust in DISA: </a:t>
            </a:r>
          </a:p>
          <a:p>
            <a:pPr algn="ctr">
              <a:lnSpc>
                <a:spcPts val="2500"/>
              </a:lnSpc>
            </a:pPr>
            <a:r>
              <a:rPr lang="en-US" sz="3000" dirty="0">
                <a:solidFill>
                  <a:srgbClr val="544496"/>
                </a:solidFill>
                <a:latin typeface="League Gothic" panose="00000500000000000000" pitchFamily="50" charset="0"/>
                <a:cs typeface="Franklin Gothic Medium"/>
              </a:rPr>
              <a:t>Mission first, people always</a:t>
            </a:r>
          </a:p>
        </p:txBody>
      </p:sp>
    </p:spTree>
    <p:extLst>
      <p:ext uri="{BB962C8B-B14F-4D97-AF65-F5344CB8AC3E}">
        <p14:creationId xmlns:p14="http://schemas.microsoft.com/office/powerpoint/2010/main" val="4152411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FOUO: Title">
    <p:spTree>
      <p:nvGrpSpPr>
        <p:cNvPr id="1" name=""/>
        <p:cNvGrpSpPr/>
        <p:nvPr/>
      </p:nvGrpSpPr>
      <p:grpSpPr>
        <a:xfrm>
          <a:off x="0" y="0"/>
          <a:ext cx="0" cy="0"/>
          <a:chOff x="0" y="0"/>
          <a:chExt cx="0" cy="0"/>
        </a:xfrm>
      </p:grpSpPr>
      <p:pic>
        <p:nvPicPr>
          <p:cNvPr id="17" name="Picture 16" descr="&quot; &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TextBox 25"/>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UNCLASSIFIED//FOR OFFICIAL USE ONLY</a:t>
            </a:r>
          </a:p>
        </p:txBody>
      </p:sp>
      <p:sp>
        <p:nvSpPr>
          <p:cNvPr id="7" name="Rectangle 6" descr="&quot; &quot;"/>
          <p:cNvSpPr/>
          <p:nvPr userDrawn="1"/>
        </p:nvSpPr>
        <p:spPr>
          <a:xfrm>
            <a:off x="3802802" y="1196605"/>
            <a:ext cx="8389198" cy="1776788"/>
          </a:xfrm>
          <a:prstGeom prst="rect">
            <a:avLst/>
          </a:prstGeom>
          <a:solidFill>
            <a:srgbClr val="54449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2" name="Title 1"/>
          <p:cNvSpPr>
            <a:spLocks noGrp="1"/>
          </p:cNvSpPr>
          <p:nvPr>
            <p:ph type="ctrTitle" hasCustomPrompt="1"/>
          </p:nvPr>
        </p:nvSpPr>
        <p:spPr>
          <a:xfrm>
            <a:off x="4124323" y="1333849"/>
            <a:ext cx="7536374" cy="1543575"/>
          </a:xfrm>
          <a:prstGeom prst="rect">
            <a:avLst/>
          </a:prstGeom>
        </p:spPr>
        <p:txBody>
          <a:bodyPr anchor="t"/>
          <a:lstStyle>
            <a:lvl1pPr algn="l">
              <a:defRPr sz="4800" baseline="0">
                <a:solidFill>
                  <a:schemeClr val="bg1"/>
                </a:solidFill>
                <a:latin typeface="League Gothic" panose="00000500000000000000" pitchFamily="50" charset="0"/>
              </a:defRPr>
            </a:lvl1pPr>
          </a:lstStyle>
          <a:p>
            <a:r>
              <a:rPr lang="en-US" dirty="0"/>
              <a:t>Briefing title</a:t>
            </a:r>
          </a:p>
        </p:txBody>
      </p:sp>
      <p:sp>
        <p:nvSpPr>
          <p:cNvPr id="8" name="Rectangle 7" descr="&quot; &quot;"/>
          <p:cNvSpPr/>
          <p:nvPr userDrawn="1"/>
        </p:nvSpPr>
        <p:spPr>
          <a:xfrm>
            <a:off x="4124324" y="2973393"/>
            <a:ext cx="8067676" cy="844088"/>
          </a:xfrm>
          <a:prstGeom prst="rect">
            <a:avLst/>
          </a:prstGeom>
          <a:solidFill>
            <a:srgbClr val="E5E5E5">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3" name="Subtitle 2"/>
          <p:cNvSpPr>
            <a:spLocks noGrp="1"/>
          </p:cNvSpPr>
          <p:nvPr>
            <p:ph type="subTitle" idx="1" hasCustomPrompt="1"/>
          </p:nvPr>
        </p:nvSpPr>
        <p:spPr>
          <a:xfrm>
            <a:off x="4412608" y="3025502"/>
            <a:ext cx="7248089" cy="264545"/>
          </a:xfrm>
          <a:prstGeom prst="rect">
            <a:avLst/>
          </a:prstGeom>
        </p:spPr>
        <p:txBody>
          <a:bodyPr/>
          <a:lstStyle>
            <a:lvl1pPr marL="0" indent="0" algn="l">
              <a:buNone/>
              <a:defRPr sz="1600" b="1">
                <a:solidFill>
                  <a:srgbClr val="54449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BRIEFER’S NAME</a:t>
            </a:r>
          </a:p>
        </p:txBody>
      </p:sp>
      <p:sp>
        <p:nvSpPr>
          <p:cNvPr id="23" name="Text Placeholder 22"/>
          <p:cNvSpPr>
            <a:spLocks noGrp="1"/>
          </p:cNvSpPr>
          <p:nvPr>
            <p:ph type="body" sz="quarter" idx="14" hasCustomPrompt="1"/>
          </p:nvPr>
        </p:nvSpPr>
        <p:spPr>
          <a:xfrm>
            <a:off x="4412608" y="3269194"/>
            <a:ext cx="7248089" cy="287490"/>
          </a:xfrm>
          <a:prstGeom prst="rect">
            <a:avLst/>
          </a:prstGeom>
        </p:spPr>
        <p:txBody>
          <a:bodyPr/>
          <a:lstStyle>
            <a:lvl1pPr marL="0" indent="0">
              <a:lnSpc>
                <a:spcPts val="1700"/>
              </a:lnSpc>
              <a:spcBef>
                <a:spcPts val="0"/>
              </a:spcBef>
              <a:buNone/>
              <a:defRPr sz="1600">
                <a:solidFill>
                  <a:srgbClr val="544496"/>
                </a:solidFill>
                <a:latin typeface="Arial" panose="020B0604020202020204" pitchFamily="34" charset="0"/>
                <a:cs typeface="Arial" panose="020B0604020202020204" pitchFamily="34" charset="0"/>
              </a:defRPr>
            </a:lvl1pPr>
          </a:lstStyle>
          <a:p>
            <a:pPr lvl="0"/>
            <a:r>
              <a:rPr lang="en-US" dirty="0"/>
              <a:t>Briefer’s organization</a:t>
            </a:r>
          </a:p>
        </p:txBody>
      </p:sp>
      <p:sp>
        <p:nvSpPr>
          <p:cNvPr id="24" name="Text Placeholder 22"/>
          <p:cNvSpPr>
            <a:spLocks noGrp="1"/>
          </p:cNvSpPr>
          <p:nvPr>
            <p:ph type="body" sz="quarter" idx="15" hasCustomPrompt="1"/>
          </p:nvPr>
        </p:nvSpPr>
        <p:spPr>
          <a:xfrm>
            <a:off x="4412606" y="3493312"/>
            <a:ext cx="7248089" cy="287490"/>
          </a:xfrm>
          <a:prstGeom prst="rect">
            <a:avLst/>
          </a:prstGeom>
        </p:spPr>
        <p:txBody>
          <a:bodyPr/>
          <a:lstStyle>
            <a:lvl1pPr marL="0" indent="0">
              <a:lnSpc>
                <a:spcPts val="1700"/>
              </a:lnSpc>
              <a:spcBef>
                <a:spcPts val="0"/>
              </a:spcBef>
              <a:buNone/>
              <a:defRPr sz="1600">
                <a:solidFill>
                  <a:srgbClr val="544496"/>
                </a:solidFill>
                <a:latin typeface="Arial" panose="020B0604020202020204" pitchFamily="34" charset="0"/>
                <a:cs typeface="Arial" panose="020B0604020202020204" pitchFamily="34" charset="0"/>
              </a:defRPr>
            </a:lvl1pPr>
          </a:lstStyle>
          <a:p>
            <a:pPr lvl="0"/>
            <a:r>
              <a:rPr lang="en-US" dirty="0"/>
              <a:t>Date</a:t>
            </a:r>
          </a:p>
        </p:txBody>
      </p:sp>
      <p:pic>
        <p:nvPicPr>
          <p:cNvPr id="9" name="Picture 8" descr="DISA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688" y="5028134"/>
            <a:ext cx="2463895" cy="1246027"/>
          </a:xfrm>
          <a:prstGeom prst="rect">
            <a:avLst/>
          </a:prstGeom>
        </p:spPr>
      </p:pic>
    </p:spTree>
    <p:extLst>
      <p:ext uri="{BB962C8B-B14F-4D97-AF65-F5344CB8AC3E}">
        <p14:creationId xmlns:p14="http://schemas.microsoft.com/office/powerpoint/2010/main" val="2953022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FOUO: Standard White">
    <p:spTree>
      <p:nvGrpSpPr>
        <p:cNvPr id="1" name=""/>
        <p:cNvGrpSpPr/>
        <p:nvPr/>
      </p:nvGrpSpPr>
      <p:grpSpPr>
        <a:xfrm>
          <a:off x="0" y="0"/>
          <a:ext cx="0" cy="0"/>
          <a:chOff x="0" y="0"/>
          <a:chExt cx="0" cy="0"/>
        </a:xfrm>
      </p:grpSpPr>
      <p:pic>
        <p:nvPicPr>
          <p:cNvPr id="10" name="Banner Image" descr="&quot; &quot;"/>
          <p:cNvPicPr>
            <a:picLocks noChangeAspect="1"/>
          </p:cNvPicPr>
          <p:nvPr userDrawn="1"/>
        </p:nvPicPr>
        <p:blipFill rotWithShape="1">
          <a:blip r:embed="rId2">
            <a:extLst>
              <a:ext uri="{28A0092B-C50C-407E-A947-70E740481C1C}">
                <a14:useLocalDpi xmlns:a14="http://schemas.microsoft.com/office/drawing/2010/main" val="0"/>
              </a:ext>
            </a:extLst>
          </a:blip>
          <a:srcRect t="15535" b="65627"/>
          <a:stretch/>
        </p:blipFill>
        <p:spPr>
          <a:xfrm>
            <a:off x="5579" y="371"/>
            <a:ext cx="12192000" cy="1291906"/>
          </a:xfrm>
          <a:prstGeom prst="rect">
            <a:avLst/>
          </a:prstGeom>
        </p:spPr>
      </p:pic>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UNCLASSIFIED//FOR OFFICIAL USE ONLY</a:t>
            </a:r>
          </a:p>
        </p:txBody>
      </p:sp>
      <p:sp>
        <p:nvSpPr>
          <p:cNvPr id="12" name="Rectangle 11" descr="&quot; &quot;"/>
          <p:cNvSpPr/>
          <p:nvPr userDrawn="1"/>
        </p:nvSpPr>
        <p:spPr>
          <a:xfrm flipV="1">
            <a:off x="0" y="1285668"/>
            <a:ext cx="12197498" cy="61643"/>
          </a:xfrm>
          <a:prstGeom prst="rect">
            <a:avLst/>
          </a:prstGeom>
          <a:solidFill>
            <a:srgbClr val="54449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3" name="Title 1"/>
          <p:cNvSpPr>
            <a:spLocks noGrp="1"/>
          </p:cNvSpPr>
          <p:nvPr>
            <p:ph type="title"/>
          </p:nvPr>
        </p:nvSpPr>
        <p:spPr>
          <a:xfrm>
            <a:off x="784408" y="1869980"/>
            <a:ext cx="10508690" cy="761942"/>
          </a:xfrm>
          <a:prstGeom prst="rect">
            <a:avLst/>
          </a:prstGeom>
        </p:spPr>
        <p:txBody>
          <a:bodyPr/>
          <a:lstStyle>
            <a:lvl1pPr>
              <a:defRPr>
                <a:solidFill>
                  <a:srgbClr val="2C353B"/>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784408" y="2743198"/>
            <a:ext cx="10508690" cy="3456265"/>
          </a:xfrm>
          <a:prstGeom prst="rect">
            <a:avLst/>
          </a:prstGeom>
        </p:spPr>
        <p:txBody>
          <a:bodyPr/>
          <a:lstStyle>
            <a:lvl1pPr marL="228600" indent="-228600">
              <a:buFont typeface="Wingdings" panose="05000000000000000000" pitchFamily="2" charset="2"/>
              <a:buChar char="§"/>
              <a:defRPr sz="1600">
                <a:solidFill>
                  <a:srgbClr val="2C353B"/>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rgbClr val="2C353B"/>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spTree>
    <p:extLst>
      <p:ext uri="{BB962C8B-B14F-4D97-AF65-F5344CB8AC3E}">
        <p14:creationId xmlns:p14="http://schemas.microsoft.com/office/powerpoint/2010/main" val="276136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FOUO: Standard Purple">
    <p:spTree>
      <p:nvGrpSpPr>
        <p:cNvPr id="1" name=""/>
        <p:cNvGrpSpPr/>
        <p:nvPr/>
      </p:nvGrpSpPr>
      <p:grpSpPr>
        <a:xfrm>
          <a:off x="0" y="0"/>
          <a:ext cx="0" cy="0"/>
          <a:chOff x="0" y="0"/>
          <a:chExt cx="0" cy="0"/>
        </a:xfrm>
      </p:grpSpPr>
      <p:pic>
        <p:nvPicPr>
          <p:cNvPr id="10" name="Banner Image" descr="&quot; &quot;"/>
          <p:cNvPicPr>
            <a:picLocks noChangeAspect="1"/>
          </p:cNvPicPr>
          <p:nvPr userDrawn="1"/>
        </p:nvPicPr>
        <p:blipFill rotWithShape="1">
          <a:blip r:embed="rId2">
            <a:extLst>
              <a:ext uri="{28A0092B-C50C-407E-A947-70E740481C1C}">
                <a14:useLocalDpi xmlns:a14="http://schemas.microsoft.com/office/drawing/2010/main" val="0"/>
              </a:ext>
            </a:extLst>
          </a:blip>
          <a:srcRect t="15535" b="65627"/>
          <a:stretch/>
        </p:blipFill>
        <p:spPr>
          <a:xfrm>
            <a:off x="5579" y="371"/>
            <a:ext cx="12192000" cy="1291906"/>
          </a:xfrm>
          <a:prstGeom prst="rect">
            <a:avLst/>
          </a:prstGeom>
        </p:spPr>
      </p:pic>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UNCLASSIFIED//FOR OFFICIAL USE ONLY</a:t>
            </a:r>
          </a:p>
        </p:txBody>
      </p:sp>
      <p:sp>
        <p:nvSpPr>
          <p:cNvPr id="12" name="Rectangle 11" descr="&quot; &quot;"/>
          <p:cNvSpPr/>
          <p:nvPr userDrawn="1"/>
        </p:nvSpPr>
        <p:spPr>
          <a:xfrm flipV="1">
            <a:off x="0" y="1285668"/>
            <a:ext cx="12197498" cy="6164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1" name="Rectangle 10" descr="&quot; &quot;"/>
          <p:cNvSpPr/>
          <p:nvPr userDrawn="1"/>
        </p:nvSpPr>
        <p:spPr>
          <a:xfrm flipV="1">
            <a:off x="0" y="1347309"/>
            <a:ext cx="12197498" cy="5510691"/>
          </a:xfrm>
          <a:prstGeom prst="rect">
            <a:avLst/>
          </a:prstGeom>
          <a:solidFill>
            <a:srgbClr val="54449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3" name="Title 1"/>
          <p:cNvSpPr>
            <a:spLocks noGrp="1"/>
          </p:cNvSpPr>
          <p:nvPr>
            <p:ph type="title"/>
          </p:nvPr>
        </p:nvSpPr>
        <p:spPr>
          <a:xfrm>
            <a:off x="784408" y="1869980"/>
            <a:ext cx="10508690" cy="761942"/>
          </a:xfrm>
          <a:prstGeom prst="rect">
            <a:avLst/>
          </a:prstGeom>
        </p:spPr>
        <p:txBody>
          <a:bodyPr/>
          <a:lstStyle>
            <a:lvl1pPr>
              <a:defRPr>
                <a:solidFill>
                  <a:schemeClr val="bg1"/>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784408" y="2743198"/>
            <a:ext cx="10508690" cy="3456265"/>
          </a:xfrm>
          <a:prstGeom prst="rect">
            <a:avLst/>
          </a:prstGeom>
        </p:spPr>
        <p:txBody>
          <a:bodyPr/>
          <a:lstStyle>
            <a:lvl1pPr marL="228600" indent="-228600">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E5E5E5"/>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lvl1pPr>
              <a:defRPr>
                <a:solidFill>
                  <a:srgbClr val="E5E5E5"/>
                </a:solidFill>
              </a:defRPr>
            </a:lvl1pPr>
          </a:lstStyle>
          <a:p>
            <a:fld id="{EEA671B7-C6B5-429C-8DA1-5450D4C70946}" type="slidenum">
              <a:rPr lang="en-US" smtClean="0"/>
              <a:pPr/>
              <a:t>‹#›</a:t>
            </a:fld>
            <a:endParaRPr lang="en-US"/>
          </a:p>
        </p:txBody>
      </p:sp>
    </p:spTree>
    <p:extLst>
      <p:ext uri="{BB962C8B-B14F-4D97-AF65-F5344CB8AC3E}">
        <p14:creationId xmlns:p14="http://schemas.microsoft.com/office/powerpoint/2010/main" val="1290278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FOUO: Right Image Whit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5313"/>
          <a:stretch/>
        </p:blipFill>
        <p:spPr>
          <a:xfrm>
            <a:off x="7981950" y="0"/>
            <a:ext cx="4229100" cy="6858000"/>
          </a:xfrm>
          <a:prstGeom prst="rect">
            <a:avLst/>
          </a:prstGeom>
        </p:spPr>
      </p:pic>
      <p:sp>
        <p:nvSpPr>
          <p:cNvPr id="11" name="Rectangle 10" descr="&quot; &quot;"/>
          <p:cNvSpPr/>
          <p:nvPr userDrawn="1"/>
        </p:nvSpPr>
        <p:spPr>
          <a:xfrm flipV="1">
            <a:off x="7978776" y="-2082"/>
            <a:ext cx="4232274" cy="6860081"/>
          </a:xfrm>
          <a:prstGeom prst="rect">
            <a:avLst/>
          </a:prstGeom>
          <a:solidFill>
            <a:srgbClr val="544496">
              <a:alpha val="1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6" name="Rectangle 15" descr="&quot; &quot;"/>
          <p:cNvSpPr/>
          <p:nvPr userDrawn="1"/>
        </p:nvSpPr>
        <p:spPr>
          <a:xfrm>
            <a:off x="7926388" y="-1"/>
            <a:ext cx="64008" cy="6857912"/>
          </a:xfrm>
          <a:prstGeom prst="rect">
            <a:avLst/>
          </a:prstGeom>
          <a:solidFill>
            <a:srgbClr val="54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UNCLASSIFIED//FOR OFFICIAL USE ONLY</a:t>
            </a:r>
          </a:p>
        </p:txBody>
      </p:sp>
      <p:sp>
        <p:nvSpPr>
          <p:cNvPr id="13" name="Title 1"/>
          <p:cNvSpPr>
            <a:spLocks noGrp="1"/>
          </p:cNvSpPr>
          <p:nvPr>
            <p:ph type="title"/>
          </p:nvPr>
        </p:nvSpPr>
        <p:spPr>
          <a:xfrm>
            <a:off x="784408" y="1013638"/>
            <a:ext cx="6245404" cy="761942"/>
          </a:xfrm>
          <a:prstGeom prst="rect">
            <a:avLst/>
          </a:prstGeom>
        </p:spPr>
        <p:txBody>
          <a:bodyPr/>
          <a:lstStyle>
            <a:lvl1pPr>
              <a:defRPr>
                <a:solidFill>
                  <a:srgbClr val="544496"/>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784408" y="1886855"/>
            <a:ext cx="6245404" cy="4312607"/>
          </a:xfrm>
          <a:prstGeom prst="rect">
            <a:avLst/>
          </a:prstGeom>
        </p:spPr>
        <p:txBody>
          <a:bodyPr/>
          <a:lstStyle>
            <a:lvl1pPr marL="228600" indent="-228600">
              <a:buFont typeface="Wingdings" panose="05000000000000000000" pitchFamily="2" charset="2"/>
              <a:buChar char="§"/>
              <a:defRPr sz="1600">
                <a:solidFill>
                  <a:srgbClr val="544496"/>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rgbClr val="544496"/>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spTree>
    <p:extLst>
      <p:ext uri="{BB962C8B-B14F-4D97-AF65-F5344CB8AC3E}">
        <p14:creationId xmlns:p14="http://schemas.microsoft.com/office/powerpoint/2010/main" val="429008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FOUO: Right Image Purple">
    <p:spTree>
      <p:nvGrpSpPr>
        <p:cNvPr id="1" name=""/>
        <p:cNvGrpSpPr/>
        <p:nvPr/>
      </p:nvGrpSpPr>
      <p:grpSpPr>
        <a:xfrm>
          <a:off x="0" y="0"/>
          <a:ext cx="0" cy="0"/>
          <a:chOff x="0" y="0"/>
          <a:chExt cx="0" cy="0"/>
        </a:xfrm>
      </p:grpSpPr>
      <p:sp>
        <p:nvSpPr>
          <p:cNvPr id="10" name="Rectangle 9" descr="&quot; &quot;"/>
          <p:cNvSpPr/>
          <p:nvPr userDrawn="1"/>
        </p:nvSpPr>
        <p:spPr>
          <a:xfrm flipV="1">
            <a:off x="0" y="-2171"/>
            <a:ext cx="7926388" cy="6868558"/>
          </a:xfrm>
          <a:prstGeom prst="rect">
            <a:avLst/>
          </a:prstGeom>
          <a:solidFill>
            <a:srgbClr val="54449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pic>
        <p:nvPicPr>
          <p:cNvPr id="9" name="Picture 8" descr="&quot; &quot;"/>
          <p:cNvPicPr>
            <a:picLocks noChangeAspect="1"/>
          </p:cNvPicPr>
          <p:nvPr userDrawn="1"/>
        </p:nvPicPr>
        <p:blipFill rotWithShape="1">
          <a:blip r:embed="rId2">
            <a:extLst>
              <a:ext uri="{28A0092B-C50C-407E-A947-70E740481C1C}">
                <a14:useLocalDpi xmlns:a14="http://schemas.microsoft.com/office/drawing/2010/main" val="0"/>
              </a:ext>
            </a:extLst>
          </a:blip>
          <a:srcRect l="65313"/>
          <a:stretch/>
        </p:blipFill>
        <p:spPr>
          <a:xfrm>
            <a:off x="7981950" y="0"/>
            <a:ext cx="4229100" cy="6858000"/>
          </a:xfrm>
          <a:prstGeom prst="rect">
            <a:avLst/>
          </a:prstGeom>
        </p:spPr>
      </p:pic>
      <p:sp>
        <p:nvSpPr>
          <p:cNvPr id="11" name="Rectangle 10" descr="&quot; &quot;"/>
          <p:cNvSpPr/>
          <p:nvPr userDrawn="1"/>
        </p:nvSpPr>
        <p:spPr>
          <a:xfrm flipV="1">
            <a:off x="7978519" y="0"/>
            <a:ext cx="4232274" cy="6860081"/>
          </a:xfrm>
          <a:prstGeom prst="rect">
            <a:avLst/>
          </a:prstGeom>
          <a:solidFill>
            <a:srgbClr val="544496">
              <a:alpha val="1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UNCLASSIFIED//FOR OFFICIAL USE ONLY</a:t>
            </a:r>
          </a:p>
        </p:txBody>
      </p:sp>
      <p:sp>
        <p:nvSpPr>
          <p:cNvPr id="13" name="Title 1"/>
          <p:cNvSpPr>
            <a:spLocks noGrp="1"/>
          </p:cNvSpPr>
          <p:nvPr>
            <p:ph type="title"/>
          </p:nvPr>
        </p:nvSpPr>
        <p:spPr>
          <a:xfrm>
            <a:off x="784408" y="1013638"/>
            <a:ext cx="6245404" cy="761942"/>
          </a:xfrm>
          <a:prstGeom prst="rect">
            <a:avLst/>
          </a:prstGeom>
        </p:spPr>
        <p:txBody>
          <a:bodyPr/>
          <a:lstStyle>
            <a:lvl1pPr>
              <a:defRPr>
                <a:solidFill>
                  <a:schemeClr val="bg1"/>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784408" y="1886855"/>
            <a:ext cx="6245404" cy="4312605"/>
          </a:xfrm>
          <a:prstGeom prst="rect">
            <a:avLst/>
          </a:prstGeom>
        </p:spPr>
        <p:txBody>
          <a:bodyPr/>
          <a:lstStyle>
            <a:lvl1pPr marL="228600" indent="-228600">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E5E5E5"/>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sp>
        <p:nvSpPr>
          <p:cNvPr id="16" name="Rectangle 15" descr="&quot; &quot;"/>
          <p:cNvSpPr/>
          <p:nvPr userDrawn="1"/>
        </p:nvSpPr>
        <p:spPr>
          <a:xfrm>
            <a:off x="7926388" y="-1"/>
            <a:ext cx="64008" cy="6857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786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FOUO: Left Image White">
    <p:spTree>
      <p:nvGrpSpPr>
        <p:cNvPr id="1" name=""/>
        <p:cNvGrpSpPr/>
        <p:nvPr/>
      </p:nvGrpSpPr>
      <p:grpSpPr>
        <a:xfrm>
          <a:off x="0" y="0"/>
          <a:ext cx="0" cy="0"/>
          <a:chOff x="0" y="0"/>
          <a:chExt cx="0" cy="0"/>
        </a:xfrm>
      </p:grpSpPr>
      <p:pic>
        <p:nvPicPr>
          <p:cNvPr id="9" name="Picture 8" descr="&quot; &quot;"/>
          <p:cNvPicPr>
            <a:picLocks noChangeAspect="1"/>
          </p:cNvPicPr>
          <p:nvPr userDrawn="1"/>
        </p:nvPicPr>
        <p:blipFill rotWithShape="1">
          <a:blip r:embed="rId2">
            <a:extLst>
              <a:ext uri="{28A0092B-C50C-407E-A947-70E740481C1C}">
                <a14:useLocalDpi xmlns:a14="http://schemas.microsoft.com/office/drawing/2010/main" val="0"/>
              </a:ext>
            </a:extLst>
          </a:blip>
          <a:srcRect l="37422" t="140" r="27891" b="-140"/>
          <a:stretch/>
        </p:blipFill>
        <p:spPr>
          <a:xfrm>
            <a:off x="1587" y="4729"/>
            <a:ext cx="4229100" cy="6858000"/>
          </a:xfrm>
          <a:prstGeom prst="rect">
            <a:avLst/>
          </a:prstGeom>
        </p:spPr>
      </p:pic>
      <p:sp>
        <p:nvSpPr>
          <p:cNvPr id="11" name="Rectangle 10" descr="&quot; &quot;"/>
          <p:cNvSpPr/>
          <p:nvPr userDrawn="1"/>
        </p:nvSpPr>
        <p:spPr>
          <a:xfrm flipV="1">
            <a:off x="0" y="-4470"/>
            <a:ext cx="4232274" cy="6860081"/>
          </a:xfrm>
          <a:prstGeom prst="rect">
            <a:avLst/>
          </a:prstGeom>
          <a:solidFill>
            <a:srgbClr val="544496">
              <a:alpha val="1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C353B"/>
                </a:solidFill>
                <a:effectLst/>
                <a:uLnTx/>
                <a:uFillTx/>
                <a:latin typeface="Arial" panose="020B0604020202020204" pitchFamily="34" charset="0"/>
                <a:cs typeface="Arial" panose="020B0604020202020204" pitchFamily="34" charset="0"/>
              </a:rPr>
              <a:t>UNCLASSIFIED//FOR OFFICIAL USE ONLY</a:t>
            </a:r>
          </a:p>
        </p:txBody>
      </p:sp>
      <p:sp>
        <p:nvSpPr>
          <p:cNvPr id="13" name="Title 1"/>
          <p:cNvSpPr>
            <a:spLocks noGrp="1"/>
          </p:cNvSpPr>
          <p:nvPr>
            <p:ph type="title"/>
          </p:nvPr>
        </p:nvSpPr>
        <p:spPr>
          <a:xfrm>
            <a:off x="5042083" y="1013638"/>
            <a:ext cx="6245404" cy="761942"/>
          </a:xfrm>
          <a:prstGeom prst="rect">
            <a:avLst/>
          </a:prstGeom>
        </p:spPr>
        <p:txBody>
          <a:bodyPr/>
          <a:lstStyle>
            <a:lvl1pPr>
              <a:defRPr>
                <a:solidFill>
                  <a:srgbClr val="544496"/>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5042083" y="1886855"/>
            <a:ext cx="6245404" cy="4312607"/>
          </a:xfrm>
          <a:prstGeom prst="rect">
            <a:avLst/>
          </a:prstGeom>
        </p:spPr>
        <p:txBody>
          <a:bodyPr/>
          <a:lstStyle>
            <a:lvl1pPr marL="228600" indent="-228600">
              <a:buFont typeface="Wingdings" panose="05000000000000000000" pitchFamily="2" charset="2"/>
              <a:buChar char="§"/>
              <a:defRPr sz="1600">
                <a:solidFill>
                  <a:srgbClr val="544496"/>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rgbClr val="544496"/>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lvl1pPr>
              <a:defRPr>
                <a:solidFill>
                  <a:srgbClr val="2C353B"/>
                </a:solidFill>
              </a:defRPr>
            </a:lvl1pPr>
          </a:lstStyle>
          <a:p>
            <a:fld id="{EEA671B7-C6B5-429C-8DA1-5450D4C70946}" type="slidenum">
              <a:rPr lang="en-US" smtClean="0"/>
              <a:pPr/>
              <a:t>‹#›</a:t>
            </a:fld>
            <a:endParaRPr lang="en-US"/>
          </a:p>
        </p:txBody>
      </p:sp>
      <p:sp>
        <p:nvSpPr>
          <p:cNvPr id="16" name="Rectangle 15" descr="&quot; &quot;"/>
          <p:cNvSpPr/>
          <p:nvPr userDrawn="1"/>
        </p:nvSpPr>
        <p:spPr>
          <a:xfrm>
            <a:off x="4216622" y="-3567"/>
            <a:ext cx="64008" cy="6857912"/>
          </a:xfrm>
          <a:prstGeom prst="rect">
            <a:avLst/>
          </a:prstGeom>
          <a:solidFill>
            <a:srgbClr val="54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445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FOUO: Left Image Purple">
    <p:spTree>
      <p:nvGrpSpPr>
        <p:cNvPr id="1" name=""/>
        <p:cNvGrpSpPr/>
        <p:nvPr/>
      </p:nvGrpSpPr>
      <p:grpSpPr>
        <a:xfrm>
          <a:off x="0" y="0"/>
          <a:ext cx="0" cy="0"/>
          <a:chOff x="0" y="0"/>
          <a:chExt cx="0" cy="0"/>
        </a:xfrm>
      </p:grpSpPr>
      <p:pic>
        <p:nvPicPr>
          <p:cNvPr id="9" name="Picture 8" descr="&quot; &quot;"/>
          <p:cNvPicPr>
            <a:picLocks noChangeAspect="1"/>
          </p:cNvPicPr>
          <p:nvPr userDrawn="1"/>
        </p:nvPicPr>
        <p:blipFill rotWithShape="1">
          <a:blip r:embed="rId2">
            <a:extLst>
              <a:ext uri="{28A0092B-C50C-407E-A947-70E740481C1C}">
                <a14:useLocalDpi xmlns:a14="http://schemas.microsoft.com/office/drawing/2010/main" val="0"/>
              </a:ext>
            </a:extLst>
          </a:blip>
          <a:srcRect l="37422" t="140" r="27891" b="-140"/>
          <a:stretch/>
        </p:blipFill>
        <p:spPr>
          <a:xfrm>
            <a:off x="1587" y="4729"/>
            <a:ext cx="4229100" cy="6858000"/>
          </a:xfrm>
          <a:prstGeom prst="rect">
            <a:avLst/>
          </a:prstGeom>
        </p:spPr>
      </p:pic>
      <p:sp>
        <p:nvSpPr>
          <p:cNvPr id="11" name="Rectangle 10" descr="&quot; &quot;"/>
          <p:cNvSpPr/>
          <p:nvPr userDrawn="1"/>
        </p:nvSpPr>
        <p:spPr>
          <a:xfrm flipV="1">
            <a:off x="0" y="-4470"/>
            <a:ext cx="4232274" cy="6860081"/>
          </a:xfrm>
          <a:prstGeom prst="rect">
            <a:avLst/>
          </a:prstGeom>
          <a:solidFill>
            <a:srgbClr val="544496">
              <a:alpha val="1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0" name="Rectangle 9" descr="&quot; &quot;"/>
          <p:cNvSpPr/>
          <p:nvPr userDrawn="1"/>
        </p:nvSpPr>
        <p:spPr>
          <a:xfrm flipV="1">
            <a:off x="4267083" y="-2081"/>
            <a:ext cx="7926388" cy="6860081"/>
          </a:xfrm>
          <a:prstGeom prst="rect">
            <a:avLst/>
          </a:prstGeom>
          <a:solidFill>
            <a:srgbClr val="54449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E5E5E5"/>
                </a:solidFill>
                <a:effectLst/>
                <a:uLnTx/>
                <a:uFillTx/>
                <a:latin typeface="Arial" panose="020B0604020202020204" pitchFamily="34" charset="0"/>
                <a:cs typeface="Arial" panose="020B0604020202020204" pitchFamily="34" charset="0"/>
              </a:rPr>
              <a:t>UNCLASSIFIED//FOR OFFICIAL USE ONLY</a:t>
            </a:r>
          </a:p>
        </p:txBody>
      </p:sp>
      <p:sp>
        <p:nvSpPr>
          <p:cNvPr id="13" name="Title 1"/>
          <p:cNvSpPr>
            <a:spLocks noGrp="1"/>
          </p:cNvSpPr>
          <p:nvPr>
            <p:ph type="title"/>
          </p:nvPr>
        </p:nvSpPr>
        <p:spPr>
          <a:xfrm>
            <a:off x="5042083" y="1013638"/>
            <a:ext cx="6245404" cy="761942"/>
          </a:xfrm>
          <a:prstGeom prst="rect">
            <a:avLst/>
          </a:prstGeom>
        </p:spPr>
        <p:txBody>
          <a:bodyPr/>
          <a:lstStyle>
            <a:lvl1pPr>
              <a:defRPr>
                <a:solidFill>
                  <a:schemeClr val="bg1"/>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5042083" y="1886855"/>
            <a:ext cx="6245404" cy="4312607"/>
          </a:xfrm>
          <a:prstGeom prst="rect">
            <a:avLst/>
          </a:prstGeom>
        </p:spPr>
        <p:txBody>
          <a:bodyPr/>
          <a:lstStyle>
            <a:lvl1pPr marL="228600" indent="-228600">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lvl1pPr>
              <a:defRPr>
                <a:solidFill>
                  <a:srgbClr val="E5E5E5"/>
                </a:solidFill>
              </a:defRPr>
            </a:lvl1pPr>
          </a:lstStyle>
          <a:p>
            <a:fld id="{EEA671B7-C6B5-429C-8DA1-5450D4C70946}" type="slidenum">
              <a:rPr lang="en-US" smtClean="0"/>
              <a:pPr/>
              <a:t>‹#›</a:t>
            </a:fld>
            <a:endParaRPr lang="en-US"/>
          </a:p>
        </p:txBody>
      </p:sp>
      <p:sp>
        <p:nvSpPr>
          <p:cNvPr id="16" name="Rectangle 15" descr="&quot; &quot;"/>
          <p:cNvSpPr/>
          <p:nvPr userDrawn="1"/>
        </p:nvSpPr>
        <p:spPr>
          <a:xfrm>
            <a:off x="4216622" y="-3567"/>
            <a:ext cx="64008" cy="6876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412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FOUO: Statement">
    <p:spTree>
      <p:nvGrpSpPr>
        <p:cNvPr id="1" name=""/>
        <p:cNvGrpSpPr/>
        <p:nvPr/>
      </p:nvGrpSpPr>
      <p:grpSpPr>
        <a:xfrm>
          <a:off x="0" y="0"/>
          <a:ext cx="0" cy="0"/>
          <a:chOff x="0" y="0"/>
          <a:chExt cx="0" cy="0"/>
        </a:xfrm>
      </p:grpSpPr>
      <p:pic>
        <p:nvPicPr>
          <p:cNvPr id="11" name="Picture 10" descr="&quot; &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descr="&quot; &quot;"/>
          <p:cNvSpPr/>
          <p:nvPr userDrawn="1"/>
        </p:nvSpPr>
        <p:spPr>
          <a:xfrm>
            <a:off x="0" y="667512"/>
            <a:ext cx="12192000" cy="5516176"/>
          </a:xfrm>
          <a:prstGeom prst="rect">
            <a:avLst/>
          </a:prstGeom>
          <a:solidFill>
            <a:srgbClr val="54449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UNCLASSIFIED//FOR OFFICIAL USE ONLY</a:t>
            </a:r>
          </a:p>
        </p:txBody>
      </p:sp>
      <p:sp>
        <p:nvSpPr>
          <p:cNvPr id="13" name="Title 1"/>
          <p:cNvSpPr>
            <a:spLocks noGrp="1"/>
          </p:cNvSpPr>
          <p:nvPr>
            <p:ph type="title" hasCustomPrompt="1"/>
          </p:nvPr>
        </p:nvSpPr>
        <p:spPr>
          <a:xfrm>
            <a:off x="534837" y="2879630"/>
            <a:ext cx="11110824" cy="625570"/>
          </a:xfrm>
          <a:prstGeom prst="rect">
            <a:avLst/>
          </a:prstGeom>
        </p:spPr>
        <p:txBody>
          <a:bodyPr/>
          <a:lstStyle>
            <a:lvl1pPr algn="ctr">
              <a:defRPr>
                <a:solidFill>
                  <a:schemeClr val="bg1"/>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534837" y="3480276"/>
            <a:ext cx="11110824" cy="767874"/>
          </a:xfrm>
          <a:prstGeom prst="rect">
            <a:avLst/>
          </a:prstGeom>
        </p:spPr>
        <p:txBody>
          <a:bodyPr/>
          <a:lstStyle>
            <a:lvl1pPr marL="0" indent="0" algn="ctr">
              <a:lnSpc>
                <a:spcPct val="100000"/>
              </a:lnSpc>
              <a:spcBef>
                <a:spcPts val="0"/>
              </a:spcBef>
              <a:buFont typeface="Wingdings" panose="05000000000000000000" pitchFamily="2" charset="2"/>
              <a:buNone/>
              <a:defRPr sz="1400">
                <a:solidFill>
                  <a:schemeClr val="bg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2pPr>
          </a:lstStyle>
          <a:p>
            <a:pPr lvl="0"/>
            <a:r>
              <a:rPr lang="en-US" dirty="0"/>
              <a:t>Edit Master text styles</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spTree>
    <p:extLst>
      <p:ext uri="{BB962C8B-B14F-4D97-AF65-F5344CB8AC3E}">
        <p14:creationId xmlns:p14="http://schemas.microsoft.com/office/powerpoint/2010/main" val="320674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class: Standard White">
    <p:spTree>
      <p:nvGrpSpPr>
        <p:cNvPr id="1" name=""/>
        <p:cNvGrpSpPr/>
        <p:nvPr/>
      </p:nvGrpSpPr>
      <p:grpSpPr>
        <a:xfrm>
          <a:off x="0" y="0"/>
          <a:ext cx="0" cy="0"/>
          <a:chOff x="0" y="0"/>
          <a:chExt cx="0" cy="0"/>
        </a:xfrm>
      </p:grpSpPr>
      <p:pic>
        <p:nvPicPr>
          <p:cNvPr id="10" name="Banner Image" descr="&quot; &quot;"/>
          <p:cNvPicPr>
            <a:picLocks noChangeAspect="1"/>
          </p:cNvPicPr>
          <p:nvPr userDrawn="1"/>
        </p:nvPicPr>
        <p:blipFill rotWithShape="1">
          <a:blip r:embed="rId2">
            <a:extLst>
              <a:ext uri="{28A0092B-C50C-407E-A947-70E740481C1C}">
                <a14:useLocalDpi xmlns:a14="http://schemas.microsoft.com/office/drawing/2010/main" val="0"/>
              </a:ext>
            </a:extLst>
          </a:blip>
          <a:srcRect t="15535" b="65627"/>
          <a:stretch/>
        </p:blipFill>
        <p:spPr>
          <a:xfrm>
            <a:off x="5579" y="371"/>
            <a:ext cx="12192000" cy="1291906"/>
          </a:xfrm>
          <a:prstGeom prst="rect">
            <a:avLst/>
          </a:prstGeom>
        </p:spPr>
      </p:pic>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a:t>
            </a:r>
          </a:p>
        </p:txBody>
      </p:sp>
      <p:sp>
        <p:nvSpPr>
          <p:cNvPr id="12" name="Rectangle 11" descr="&quot; &quot;"/>
          <p:cNvSpPr/>
          <p:nvPr userDrawn="1"/>
        </p:nvSpPr>
        <p:spPr>
          <a:xfrm flipV="1">
            <a:off x="0" y="1285668"/>
            <a:ext cx="12197498" cy="61643"/>
          </a:xfrm>
          <a:prstGeom prst="rect">
            <a:avLst/>
          </a:prstGeom>
          <a:solidFill>
            <a:srgbClr val="54449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3" name="Title 1"/>
          <p:cNvSpPr>
            <a:spLocks noGrp="1"/>
          </p:cNvSpPr>
          <p:nvPr>
            <p:ph type="title"/>
          </p:nvPr>
        </p:nvSpPr>
        <p:spPr>
          <a:xfrm>
            <a:off x="784408" y="1869980"/>
            <a:ext cx="10508690" cy="761942"/>
          </a:xfrm>
          <a:prstGeom prst="rect">
            <a:avLst/>
          </a:prstGeom>
        </p:spPr>
        <p:txBody>
          <a:bodyPr/>
          <a:lstStyle>
            <a:lvl1pPr>
              <a:defRPr>
                <a:solidFill>
                  <a:srgbClr val="2C353B"/>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784408" y="2743198"/>
            <a:ext cx="10508690" cy="3456265"/>
          </a:xfrm>
          <a:prstGeom prst="rect">
            <a:avLst/>
          </a:prstGeom>
        </p:spPr>
        <p:txBody>
          <a:bodyPr/>
          <a:lstStyle>
            <a:lvl1pPr marL="228600" indent="-228600">
              <a:buFont typeface="Wingdings" panose="05000000000000000000" pitchFamily="2" charset="2"/>
              <a:buChar char="§"/>
              <a:defRPr sz="1600">
                <a:solidFill>
                  <a:srgbClr val="2C353B"/>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rgbClr val="2C353B"/>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45" y="84785"/>
            <a:ext cx="1492167" cy="1153038"/>
          </a:xfrm>
          <a:prstGeom prst="rect">
            <a:avLst/>
          </a:prstGeom>
        </p:spPr>
      </p:pic>
    </p:spTree>
    <p:extLst>
      <p:ext uri="{BB962C8B-B14F-4D97-AF65-F5344CB8AC3E}">
        <p14:creationId xmlns:p14="http://schemas.microsoft.com/office/powerpoint/2010/main" val="147850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FOUO: Blank White">
    <p:spTree>
      <p:nvGrpSpPr>
        <p:cNvPr id="1" name=""/>
        <p:cNvGrpSpPr/>
        <p:nvPr/>
      </p:nvGrpSpPr>
      <p:grpSpPr>
        <a:xfrm>
          <a:off x="0" y="0"/>
          <a:ext cx="0" cy="0"/>
          <a:chOff x="0" y="0"/>
          <a:chExt cx="0" cy="0"/>
        </a:xfrm>
      </p:grpSpPr>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UNCLASSIFIED//FOR OFFICIAL USE ONLY</a:t>
            </a:r>
          </a:p>
        </p:txBody>
      </p:sp>
      <p:sp>
        <p:nvSpPr>
          <p:cNvPr id="13" name="Title 1"/>
          <p:cNvSpPr>
            <a:spLocks noGrp="1"/>
          </p:cNvSpPr>
          <p:nvPr>
            <p:ph type="title"/>
          </p:nvPr>
        </p:nvSpPr>
        <p:spPr>
          <a:xfrm>
            <a:off x="784408" y="663480"/>
            <a:ext cx="10508690" cy="761942"/>
          </a:xfrm>
          <a:prstGeom prst="rect">
            <a:avLst/>
          </a:prstGeom>
        </p:spPr>
        <p:txBody>
          <a:bodyPr/>
          <a:lstStyle>
            <a:lvl1pPr>
              <a:defRPr>
                <a:solidFill>
                  <a:srgbClr val="2C353B"/>
                </a:solidFill>
                <a:latin typeface="League Gothic" panose="00000500000000000000" pitchFamily="50" charset="0"/>
              </a:defRPr>
            </a:lvl1pPr>
          </a:lstStyle>
          <a:p>
            <a:r>
              <a:rPr lang="en-US" dirty="0"/>
              <a:t>Click to edit Master title style</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spTree>
    <p:extLst>
      <p:ext uri="{BB962C8B-B14F-4D97-AF65-F5344CB8AC3E}">
        <p14:creationId xmlns:p14="http://schemas.microsoft.com/office/powerpoint/2010/main" val="2442562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U//FOUO: Blank Purple">
    <p:spTree>
      <p:nvGrpSpPr>
        <p:cNvPr id="1" name=""/>
        <p:cNvGrpSpPr/>
        <p:nvPr/>
      </p:nvGrpSpPr>
      <p:grpSpPr>
        <a:xfrm>
          <a:off x="0" y="0"/>
          <a:ext cx="0" cy="0"/>
          <a:chOff x="0" y="0"/>
          <a:chExt cx="0" cy="0"/>
        </a:xfrm>
      </p:grpSpPr>
      <p:sp>
        <p:nvSpPr>
          <p:cNvPr id="5" name="Rectangle 4" descr="&quot; &quot;"/>
          <p:cNvSpPr/>
          <p:nvPr userDrawn="1"/>
        </p:nvSpPr>
        <p:spPr>
          <a:xfrm flipV="1">
            <a:off x="0" y="0"/>
            <a:ext cx="12197498" cy="6857999"/>
          </a:xfrm>
          <a:prstGeom prst="rect">
            <a:avLst/>
          </a:prstGeom>
          <a:solidFill>
            <a:srgbClr val="54449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E5E5E5"/>
                </a:solidFill>
                <a:effectLst/>
                <a:uLnTx/>
                <a:uFillTx/>
                <a:latin typeface="Arial" panose="020B0604020202020204" pitchFamily="34" charset="0"/>
                <a:cs typeface="Arial" panose="020B0604020202020204" pitchFamily="34" charset="0"/>
              </a:rPr>
              <a:t>UNCLASSIFIED//FOR OFFICIAL USE ONLY</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E5E5E5"/>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lvl1pPr>
              <a:defRPr>
                <a:solidFill>
                  <a:srgbClr val="E5E5E5"/>
                </a:solidFill>
              </a:defRPr>
            </a:lvl1pPr>
          </a:lstStyle>
          <a:p>
            <a:fld id="{EEA671B7-C6B5-429C-8DA1-5450D4C70946}" type="slidenum">
              <a:rPr lang="en-US" smtClean="0"/>
              <a:pPr/>
              <a:t>‹#›</a:t>
            </a:fld>
            <a:endParaRPr lang="en-US"/>
          </a:p>
        </p:txBody>
      </p:sp>
      <p:sp>
        <p:nvSpPr>
          <p:cNvPr id="8" name="Title 1"/>
          <p:cNvSpPr>
            <a:spLocks noGrp="1"/>
          </p:cNvSpPr>
          <p:nvPr>
            <p:ph type="title"/>
          </p:nvPr>
        </p:nvSpPr>
        <p:spPr>
          <a:xfrm>
            <a:off x="784408" y="663480"/>
            <a:ext cx="10508690" cy="761942"/>
          </a:xfrm>
          <a:prstGeom prst="rect">
            <a:avLst/>
          </a:prstGeom>
        </p:spPr>
        <p:txBody>
          <a:bodyPr/>
          <a:lstStyle>
            <a:lvl1pPr>
              <a:defRPr>
                <a:solidFill>
                  <a:schemeClr val="bg1"/>
                </a:solidFill>
                <a:latin typeface="League Gothic" panose="00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475511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FOUO: End">
    <p:spTree>
      <p:nvGrpSpPr>
        <p:cNvPr id="1" name=""/>
        <p:cNvGrpSpPr/>
        <p:nvPr/>
      </p:nvGrpSpPr>
      <p:grpSpPr>
        <a:xfrm>
          <a:off x="0" y="0"/>
          <a:ext cx="0" cy="0"/>
          <a:chOff x="0" y="0"/>
          <a:chExt cx="0" cy="0"/>
        </a:xfrm>
      </p:grpSpPr>
      <p:pic>
        <p:nvPicPr>
          <p:cNvPr id="14" name="Picture 13" descr="&quot; &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descr="&quot; &quot;"/>
          <p:cNvSpPr/>
          <p:nvPr userDrawn="1"/>
        </p:nvSpPr>
        <p:spPr>
          <a:xfrm>
            <a:off x="1" y="2147581"/>
            <a:ext cx="12191999" cy="2560013"/>
          </a:xfrm>
          <a:prstGeom prst="rect">
            <a:avLst/>
          </a:prstGeom>
          <a:solidFill>
            <a:srgbClr val="FFFFFF">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UNCLASSIFIED//FOR OFFICIAL USE ONLY</a:t>
            </a:r>
          </a:p>
        </p:txBody>
      </p:sp>
      <p:sp>
        <p:nvSpPr>
          <p:cNvPr id="13" name="Title 1"/>
          <p:cNvSpPr>
            <a:spLocks noGrp="1"/>
          </p:cNvSpPr>
          <p:nvPr>
            <p:ph type="title" hasCustomPrompt="1"/>
          </p:nvPr>
        </p:nvSpPr>
        <p:spPr>
          <a:xfrm>
            <a:off x="234811" y="-213196"/>
            <a:ext cx="445909" cy="131916"/>
          </a:xfrm>
          <a:prstGeom prst="rect">
            <a:avLst/>
          </a:prstGeom>
        </p:spPr>
        <p:txBody>
          <a:bodyPr/>
          <a:lstStyle>
            <a:lvl1pPr>
              <a:defRPr sz="500">
                <a:solidFill>
                  <a:schemeClr val="bg1"/>
                </a:solidFill>
                <a:latin typeface="League Gothic" panose="00000500000000000000" pitchFamily="50" charset="0"/>
              </a:defRPr>
            </a:lvl1pPr>
          </a:lstStyle>
          <a:p>
            <a:r>
              <a:rPr lang="en-US" dirty="0"/>
              <a:t>End slide</a:t>
            </a:r>
          </a:p>
        </p:txBody>
      </p:sp>
      <p:pic>
        <p:nvPicPr>
          <p:cNvPr id="21" name="Picture 20" descr="DISA logo&#10;Defense Information Systems Agency &#10;The IT Combat Support Agenc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665" y="2456451"/>
            <a:ext cx="2721139" cy="1376119"/>
          </a:xfrm>
          <a:prstGeom prst="rect">
            <a:avLst/>
          </a:prstGeom>
        </p:spPr>
      </p:pic>
      <p:pic>
        <p:nvPicPr>
          <p:cNvPr id="22" name="Picture 21" descr="computer monitor icon"/>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1670" y="4142337"/>
            <a:ext cx="197194" cy="177641"/>
          </a:xfrm>
          <a:prstGeom prst="rect">
            <a:avLst/>
          </a:prstGeom>
        </p:spPr>
      </p:pic>
      <p:sp>
        <p:nvSpPr>
          <p:cNvPr id="23" name="TextBox 22"/>
          <p:cNvSpPr txBox="1"/>
          <p:nvPr userDrawn="1"/>
        </p:nvSpPr>
        <p:spPr>
          <a:xfrm>
            <a:off x="1022506" y="4092188"/>
            <a:ext cx="1010213" cy="261610"/>
          </a:xfrm>
          <a:prstGeom prst="rect">
            <a:avLst/>
          </a:prstGeom>
          <a:noFill/>
        </p:spPr>
        <p:txBody>
          <a:bodyPr wrap="none" rtlCol="0">
            <a:spAutoFit/>
          </a:bodyPr>
          <a:lstStyle/>
          <a:p>
            <a:r>
              <a:rPr lang="en-US" sz="1100" b="0" dirty="0">
                <a:latin typeface="Arial" panose="020B0604020202020204" pitchFamily="34" charset="0"/>
                <a:cs typeface="Arial" panose="020B0604020202020204" pitchFamily="34" charset="0"/>
              </a:rPr>
              <a:t>www.disa.mil</a:t>
            </a:r>
          </a:p>
        </p:txBody>
      </p:sp>
      <p:pic>
        <p:nvPicPr>
          <p:cNvPr id="24" name="Picture 23" descr="Facebook icon"/>
          <p:cNvPicPr>
            <a:picLocks noChangeAspect="1"/>
          </p:cNvPicPr>
          <p:nvPr userDrawn="1"/>
        </p:nvPicPr>
        <p:blipFill>
          <a:blip r:embed="rId5" cstate="screen">
            <a:biLevel thresh="75000"/>
            <a:extLst>
              <a:ext uri="{28A0092B-C50C-407E-A947-70E740481C1C}">
                <a14:useLocalDpi xmlns:a14="http://schemas.microsoft.com/office/drawing/2010/main"/>
              </a:ext>
            </a:extLst>
          </a:blip>
          <a:stretch>
            <a:fillRect/>
          </a:stretch>
        </p:blipFill>
        <p:spPr>
          <a:xfrm>
            <a:off x="2089750" y="4125964"/>
            <a:ext cx="178802" cy="178802"/>
          </a:xfrm>
          <a:prstGeom prst="rect">
            <a:avLst/>
          </a:prstGeom>
        </p:spPr>
      </p:pic>
      <p:sp>
        <p:nvSpPr>
          <p:cNvPr id="25" name="TextBox 24"/>
          <p:cNvSpPr txBox="1"/>
          <p:nvPr userDrawn="1"/>
        </p:nvSpPr>
        <p:spPr>
          <a:xfrm>
            <a:off x="2201033" y="4093298"/>
            <a:ext cx="758541" cy="261610"/>
          </a:xfrm>
          <a:prstGeom prst="rect">
            <a:avLst/>
          </a:prstGeom>
          <a:noFill/>
        </p:spPr>
        <p:txBody>
          <a:bodyPr wrap="none" rtlCol="0">
            <a:spAutoFit/>
          </a:bodyPr>
          <a:lstStyle/>
          <a:p>
            <a:r>
              <a:rPr lang="en-US" sz="1100" b="0" dirty="0">
                <a:latin typeface="Arial" panose="020B0604020202020204" pitchFamily="34" charset="0"/>
                <a:cs typeface="Arial" panose="020B0604020202020204" pitchFamily="34" charset="0"/>
              </a:rPr>
              <a:t>/USDISA</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sp>
        <p:nvSpPr>
          <p:cNvPr id="17" name="Rectangle 16"/>
          <p:cNvSpPr/>
          <p:nvPr userDrawn="1"/>
        </p:nvSpPr>
        <p:spPr>
          <a:xfrm>
            <a:off x="5209563" y="5872915"/>
            <a:ext cx="4882392" cy="755335"/>
          </a:xfrm>
          <a:prstGeom prst="rect">
            <a:avLst/>
          </a:prstGeom>
        </p:spPr>
        <p:txBody>
          <a:bodyPr wrap="square">
            <a:spAutoFit/>
          </a:bodyPr>
          <a:lstStyle/>
          <a:p>
            <a:pPr algn="ctr">
              <a:lnSpc>
                <a:spcPts val="2500"/>
              </a:lnSpc>
            </a:pPr>
            <a:r>
              <a:rPr lang="en-US" sz="3000" dirty="0">
                <a:solidFill>
                  <a:srgbClr val="544496"/>
                </a:solidFill>
                <a:latin typeface="League Gothic" panose="00000500000000000000" pitchFamily="50" charset="0"/>
                <a:cs typeface="Franklin Gothic Medium"/>
              </a:rPr>
              <a:t>Trust in DISA: </a:t>
            </a:r>
          </a:p>
          <a:p>
            <a:pPr algn="ctr">
              <a:lnSpc>
                <a:spcPts val="2500"/>
              </a:lnSpc>
            </a:pPr>
            <a:r>
              <a:rPr lang="en-US" sz="3000" dirty="0">
                <a:solidFill>
                  <a:srgbClr val="544496"/>
                </a:solidFill>
                <a:latin typeface="League Gothic" panose="00000500000000000000" pitchFamily="50" charset="0"/>
                <a:cs typeface="Franklin Gothic Medium"/>
              </a:rPr>
              <a:t>Mission first, people always</a:t>
            </a:r>
          </a:p>
        </p:txBody>
      </p:sp>
      <p:pic>
        <p:nvPicPr>
          <p:cNvPr id="18" name="Picture 17" descr="Twitter icon"/>
          <p:cNvPicPr>
            <a:picLocks noChangeAspect="1"/>
          </p:cNvPicPr>
          <p:nvPr userDrawn="1"/>
        </p:nvPicPr>
        <p:blipFill>
          <a:blip r:embed="rId6" cstate="screen">
            <a:biLevel thresh="75000"/>
            <a:extLst>
              <a:ext uri="{28A0092B-C50C-407E-A947-70E740481C1C}">
                <a14:useLocalDpi xmlns:a14="http://schemas.microsoft.com/office/drawing/2010/main"/>
              </a:ext>
            </a:extLst>
          </a:blip>
          <a:stretch>
            <a:fillRect/>
          </a:stretch>
        </p:blipFill>
        <p:spPr>
          <a:xfrm>
            <a:off x="3012911" y="4105879"/>
            <a:ext cx="216903" cy="216903"/>
          </a:xfrm>
          <a:prstGeom prst="rect">
            <a:avLst/>
          </a:prstGeom>
        </p:spPr>
      </p:pic>
      <p:sp>
        <p:nvSpPr>
          <p:cNvPr id="19" name="TextBox 18"/>
          <p:cNvSpPr txBox="1"/>
          <p:nvPr userDrawn="1"/>
        </p:nvSpPr>
        <p:spPr>
          <a:xfrm>
            <a:off x="3160965" y="4082936"/>
            <a:ext cx="854721" cy="261610"/>
          </a:xfrm>
          <a:prstGeom prst="rect">
            <a:avLst/>
          </a:prstGeom>
          <a:noFill/>
        </p:spPr>
        <p:txBody>
          <a:bodyPr wrap="none" rtlCol="0">
            <a:spAutoFit/>
          </a:bodyPr>
          <a:lstStyle/>
          <a:p>
            <a:r>
              <a:rPr lang="en-US" sz="1100" b="0" dirty="0">
                <a:latin typeface="Arial" panose="020B0604020202020204" pitchFamily="34" charset="0"/>
                <a:cs typeface="Arial" panose="020B0604020202020204" pitchFamily="34" charset="0"/>
              </a:rPr>
              <a:t>@USDISA</a:t>
            </a:r>
          </a:p>
        </p:txBody>
      </p:sp>
    </p:spTree>
    <p:extLst>
      <p:ext uri="{BB962C8B-B14F-4D97-AF65-F5344CB8AC3E}">
        <p14:creationId xmlns:p14="http://schemas.microsoft.com/office/powerpoint/2010/main" val="1891103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quisition: Title">
    <p:spTree>
      <p:nvGrpSpPr>
        <p:cNvPr id="1" name=""/>
        <p:cNvGrpSpPr/>
        <p:nvPr/>
      </p:nvGrpSpPr>
      <p:grpSpPr>
        <a:xfrm>
          <a:off x="0" y="0"/>
          <a:ext cx="0" cy="0"/>
          <a:chOff x="0" y="0"/>
          <a:chExt cx="0" cy="0"/>
        </a:xfrm>
      </p:grpSpPr>
      <p:pic>
        <p:nvPicPr>
          <p:cNvPr id="17" name="Picture 16" descr="&quot; &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TextBox 25"/>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CONTRACT / ACQUISITION SENSITIVE / FOUO</a:t>
            </a:r>
          </a:p>
        </p:txBody>
      </p:sp>
      <p:sp>
        <p:nvSpPr>
          <p:cNvPr id="7" name="Rectangle 6" descr="&quot; &quot;"/>
          <p:cNvSpPr/>
          <p:nvPr userDrawn="1"/>
        </p:nvSpPr>
        <p:spPr>
          <a:xfrm>
            <a:off x="3802802" y="1196605"/>
            <a:ext cx="8389198" cy="1776788"/>
          </a:xfrm>
          <a:prstGeom prst="rect">
            <a:avLst/>
          </a:prstGeom>
          <a:solidFill>
            <a:srgbClr val="54449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2" name="Title 1"/>
          <p:cNvSpPr>
            <a:spLocks noGrp="1"/>
          </p:cNvSpPr>
          <p:nvPr>
            <p:ph type="ctrTitle" hasCustomPrompt="1"/>
          </p:nvPr>
        </p:nvSpPr>
        <p:spPr>
          <a:xfrm>
            <a:off x="4124323" y="1333849"/>
            <a:ext cx="7536374" cy="1543575"/>
          </a:xfrm>
          <a:prstGeom prst="rect">
            <a:avLst/>
          </a:prstGeom>
        </p:spPr>
        <p:txBody>
          <a:bodyPr anchor="t"/>
          <a:lstStyle>
            <a:lvl1pPr algn="l">
              <a:defRPr sz="4800" baseline="0">
                <a:solidFill>
                  <a:schemeClr val="bg1"/>
                </a:solidFill>
                <a:latin typeface="League Gothic" panose="00000500000000000000" pitchFamily="50" charset="0"/>
              </a:defRPr>
            </a:lvl1pPr>
          </a:lstStyle>
          <a:p>
            <a:r>
              <a:rPr lang="en-US" dirty="0"/>
              <a:t>Briefing title</a:t>
            </a:r>
          </a:p>
        </p:txBody>
      </p:sp>
      <p:sp>
        <p:nvSpPr>
          <p:cNvPr id="8" name="Rectangle 7" descr="&quot; &quot;"/>
          <p:cNvSpPr/>
          <p:nvPr userDrawn="1"/>
        </p:nvSpPr>
        <p:spPr>
          <a:xfrm>
            <a:off x="4124324" y="2973393"/>
            <a:ext cx="8067676" cy="844088"/>
          </a:xfrm>
          <a:prstGeom prst="rect">
            <a:avLst/>
          </a:prstGeom>
          <a:solidFill>
            <a:srgbClr val="E5E5E5">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3" name="Subtitle 2"/>
          <p:cNvSpPr>
            <a:spLocks noGrp="1"/>
          </p:cNvSpPr>
          <p:nvPr>
            <p:ph type="subTitle" idx="1" hasCustomPrompt="1"/>
          </p:nvPr>
        </p:nvSpPr>
        <p:spPr>
          <a:xfrm>
            <a:off x="4412608" y="3025502"/>
            <a:ext cx="7248089" cy="264545"/>
          </a:xfrm>
          <a:prstGeom prst="rect">
            <a:avLst/>
          </a:prstGeom>
        </p:spPr>
        <p:txBody>
          <a:bodyPr/>
          <a:lstStyle>
            <a:lvl1pPr marL="0" indent="0" algn="l">
              <a:buNone/>
              <a:defRPr sz="1600" b="1">
                <a:solidFill>
                  <a:srgbClr val="54449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BRIEFER’S NAME</a:t>
            </a:r>
          </a:p>
        </p:txBody>
      </p:sp>
      <p:sp>
        <p:nvSpPr>
          <p:cNvPr id="23" name="Text Placeholder 22"/>
          <p:cNvSpPr>
            <a:spLocks noGrp="1"/>
          </p:cNvSpPr>
          <p:nvPr>
            <p:ph type="body" sz="quarter" idx="14" hasCustomPrompt="1"/>
          </p:nvPr>
        </p:nvSpPr>
        <p:spPr>
          <a:xfrm>
            <a:off x="4412608" y="3269194"/>
            <a:ext cx="7248089" cy="287490"/>
          </a:xfrm>
          <a:prstGeom prst="rect">
            <a:avLst/>
          </a:prstGeom>
        </p:spPr>
        <p:txBody>
          <a:bodyPr/>
          <a:lstStyle>
            <a:lvl1pPr marL="0" indent="0">
              <a:lnSpc>
                <a:spcPts val="1700"/>
              </a:lnSpc>
              <a:spcBef>
                <a:spcPts val="0"/>
              </a:spcBef>
              <a:buNone/>
              <a:defRPr sz="1600">
                <a:solidFill>
                  <a:srgbClr val="544496"/>
                </a:solidFill>
                <a:latin typeface="Arial" panose="020B0604020202020204" pitchFamily="34" charset="0"/>
                <a:cs typeface="Arial" panose="020B0604020202020204" pitchFamily="34" charset="0"/>
              </a:defRPr>
            </a:lvl1pPr>
          </a:lstStyle>
          <a:p>
            <a:pPr lvl="0"/>
            <a:r>
              <a:rPr lang="en-US" dirty="0"/>
              <a:t>Briefer’s organization</a:t>
            </a:r>
          </a:p>
        </p:txBody>
      </p:sp>
      <p:sp>
        <p:nvSpPr>
          <p:cNvPr id="24" name="Text Placeholder 22"/>
          <p:cNvSpPr>
            <a:spLocks noGrp="1"/>
          </p:cNvSpPr>
          <p:nvPr>
            <p:ph type="body" sz="quarter" idx="15" hasCustomPrompt="1"/>
          </p:nvPr>
        </p:nvSpPr>
        <p:spPr>
          <a:xfrm>
            <a:off x="4412606" y="3493312"/>
            <a:ext cx="7248089" cy="287490"/>
          </a:xfrm>
          <a:prstGeom prst="rect">
            <a:avLst/>
          </a:prstGeom>
        </p:spPr>
        <p:txBody>
          <a:bodyPr/>
          <a:lstStyle>
            <a:lvl1pPr marL="0" indent="0">
              <a:lnSpc>
                <a:spcPts val="1700"/>
              </a:lnSpc>
              <a:spcBef>
                <a:spcPts val="0"/>
              </a:spcBef>
              <a:buNone/>
              <a:defRPr sz="1600">
                <a:solidFill>
                  <a:srgbClr val="544496"/>
                </a:solidFill>
                <a:latin typeface="Arial" panose="020B0604020202020204" pitchFamily="34" charset="0"/>
                <a:cs typeface="Arial" panose="020B0604020202020204" pitchFamily="34" charset="0"/>
              </a:defRPr>
            </a:lvl1pPr>
          </a:lstStyle>
          <a:p>
            <a:pPr lvl="0"/>
            <a:r>
              <a:rPr lang="en-US" dirty="0"/>
              <a:t>Date</a:t>
            </a:r>
          </a:p>
        </p:txBody>
      </p:sp>
      <p:pic>
        <p:nvPicPr>
          <p:cNvPr id="9" name="Picture 8" descr="DISA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688" y="5028134"/>
            <a:ext cx="2463895" cy="1246027"/>
          </a:xfrm>
          <a:prstGeom prst="rect">
            <a:avLst/>
          </a:prstGeom>
        </p:spPr>
      </p:pic>
    </p:spTree>
    <p:extLst>
      <p:ext uri="{BB962C8B-B14F-4D97-AF65-F5344CB8AC3E}">
        <p14:creationId xmlns:p14="http://schemas.microsoft.com/office/powerpoint/2010/main" val="861044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quisition: Standard White">
    <p:spTree>
      <p:nvGrpSpPr>
        <p:cNvPr id="1" name=""/>
        <p:cNvGrpSpPr/>
        <p:nvPr/>
      </p:nvGrpSpPr>
      <p:grpSpPr>
        <a:xfrm>
          <a:off x="0" y="0"/>
          <a:ext cx="0" cy="0"/>
          <a:chOff x="0" y="0"/>
          <a:chExt cx="0" cy="0"/>
        </a:xfrm>
      </p:grpSpPr>
      <p:pic>
        <p:nvPicPr>
          <p:cNvPr id="10" name="Banner Image" descr="&quot; &quot;"/>
          <p:cNvPicPr>
            <a:picLocks noChangeAspect="1"/>
          </p:cNvPicPr>
          <p:nvPr userDrawn="1"/>
        </p:nvPicPr>
        <p:blipFill rotWithShape="1">
          <a:blip r:embed="rId2">
            <a:extLst>
              <a:ext uri="{28A0092B-C50C-407E-A947-70E740481C1C}">
                <a14:useLocalDpi xmlns:a14="http://schemas.microsoft.com/office/drawing/2010/main" val="0"/>
              </a:ext>
            </a:extLst>
          </a:blip>
          <a:srcRect t="15535" b="65627"/>
          <a:stretch/>
        </p:blipFill>
        <p:spPr>
          <a:xfrm>
            <a:off x="5579" y="371"/>
            <a:ext cx="12192000" cy="1291906"/>
          </a:xfrm>
          <a:prstGeom prst="rect">
            <a:avLst/>
          </a:prstGeom>
        </p:spPr>
      </p:pic>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CONTRACT / ACQUISITION SENSITIVE / FOUO</a:t>
            </a:r>
          </a:p>
        </p:txBody>
      </p:sp>
      <p:sp>
        <p:nvSpPr>
          <p:cNvPr id="12" name="Rectangle 11" descr="&quot; &quot;"/>
          <p:cNvSpPr/>
          <p:nvPr userDrawn="1"/>
        </p:nvSpPr>
        <p:spPr>
          <a:xfrm flipV="1">
            <a:off x="0" y="1285668"/>
            <a:ext cx="12197498" cy="61643"/>
          </a:xfrm>
          <a:prstGeom prst="rect">
            <a:avLst/>
          </a:prstGeom>
          <a:solidFill>
            <a:srgbClr val="54449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3" name="Title 1"/>
          <p:cNvSpPr>
            <a:spLocks noGrp="1"/>
          </p:cNvSpPr>
          <p:nvPr>
            <p:ph type="title"/>
          </p:nvPr>
        </p:nvSpPr>
        <p:spPr>
          <a:xfrm>
            <a:off x="784408" y="1869980"/>
            <a:ext cx="10508690" cy="761942"/>
          </a:xfrm>
          <a:prstGeom prst="rect">
            <a:avLst/>
          </a:prstGeom>
        </p:spPr>
        <p:txBody>
          <a:bodyPr/>
          <a:lstStyle>
            <a:lvl1pPr>
              <a:defRPr>
                <a:solidFill>
                  <a:srgbClr val="2C353B"/>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784408" y="2743198"/>
            <a:ext cx="10508690" cy="3456265"/>
          </a:xfrm>
          <a:prstGeom prst="rect">
            <a:avLst/>
          </a:prstGeom>
        </p:spPr>
        <p:txBody>
          <a:bodyPr/>
          <a:lstStyle>
            <a:lvl1pPr marL="228600" indent="-228600">
              <a:buFont typeface="Wingdings" panose="05000000000000000000" pitchFamily="2" charset="2"/>
              <a:buChar char="§"/>
              <a:defRPr sz="1600">
                <a:solidFill>
                  <a:srgbClr val="2C353B"/>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rgbClr val="2C353B"/>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spTree>
    <p:extLst>
      <p:ext uri="{BB962C8B-B14F-4D97-AF65-F5344CB8AC3E}">
        <p14:creationId xmlns:p14="http://schemas.microsoft.com/office/powerpoint/2010/main" val="1657922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cquisition: Standard Purple">
    <p:spTree>
      <p:nvGrpSpPr>
        <p:cNvPr id="1" name=""/>
        <p:cNvGrpSpPr/>
        <p:nvPr/>
      </p:nvGrpSpPr>
      <p:grpSpPr>
        <a:xfrm>
          <a:off x="0" y="0"/>
          <a:ext cx="0" cy="0"/>
          <a:chOff x="0" y="0"/>
          <a:chExt cx="0" cy="0"/>
        </a:xfrm>
      </p:grpSpPr>
      <p:pic>
        <p:nvPicPr>
          <p:cNvPr id="10" name="Banner Image" descr="&quot; &quot;"/>
          <p:cNvPicPr>
            <a:picLocks noChangeAspect="1"/>
          </p:cNvPicPr>
          <p:nvPr userDrawn="1"/>
        </p:nvPicPr>
        <p:blipFill rotWithShape="1">
          <a:blip r:embed="rId2">
            <a:extLst>
              <a:ext uri="{28A0092B-C50C-407E-A947-70E740481C1C}">
                <a14:useLocalDpi xmlns:a14="http://schemas.microsoft.com/office/drawing/2010/main" val="0"/>
              </a:ext>
            </a:extLst>
          </a:blip>
          <a:srcRect t="15535" b="65627"/>
          <a:stretch/>
        </p:blipFill>
        <p:spPr>
          <a:xfrm>
            <a:off x="5579" y="371"/>
            <a:ext cx="12192000" cy="1291906"/>
          </a:xfrm>
          <a:prstGeom prst="rect">
            <a:avLst/>
          </a:prstGeom>
        </p:spPr>
      </p:pic>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CONTRACT / ACQUISITION SENSITIVE / FOUO</a:t>
            </a:r>
          </a:p>
        </p:txBody>
      </p:sp>
      <p:sp>
        <p:nvSpPr>
          <p:cNvPr id="12" name="Rectangle 11" descr="&quot; &quot;"/>
          <p:cNvSpPr/>
          <p:nvPr userDrawn="1"/>
        </p:nvSpPr>
        <p:spPr>
          <a:xfrm flipV="1">
            <a:off x="0" y="1285668"/>
            <a:ext cx="12197498" cy="6164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1" name="Rectangle 10" descr="&quot; &quot;"/>
          <p:cNvSpPr/>
          <p:nvPr userDrawn="1"/>
        </p:nvSpPr>
        <p:spPr>
          <a:xfrm flipV="1">
            <a:off x="0" y="1347309"/>
            <a:ext cx="12197498" cy="5510691"/>
          </a:xfrm>
          <a:prstGeom prst="rect">
            <a:avLst/>
          </a:prstGeom>
          <a:solidFill>
            <a:srgbClr val="54449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3" name="Title 1"/>
          <p:cNvSpPr>
            <a:spLocks noGrp="1"/>
          </p:cNvSpPr>
          <p:nvPr>
            <p:ph type="title"/>
          </p:nvPr>
        </p:nvSpPr>
        <p:spPr>
          <a:xfrm>
            <a:off x="784408" y="1869980"/>
            <a:ext cx="10508690" cy="761942"/>
          </a:xfrm>
          <a:prstGeom prst="rect">
            <a:avLst/>
          </a:prstGeom>
        </p:spPr>
        <p:txBody>
          <a:bodyPr/>
          <a:lstStyle>
            <a:lvl1pPr>
              <a:defRPr>
                <a:solidFill>
                  <a:schemeClr val="bg1"/>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784408" y="2743198"/>
            <a:ext cx="10508690" cy="3456265"/>
          </a:xfrm>
          <a:prstGeom prst="rect">
            <a:avLst/>
          </a:prstGeom>
        </p:spPr>
        <p:txBody>
          <a:bodyPr/>
          <a:lstStyle>
            <a:lvl1pPr marL="228600" indent="-228600">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E5E5E5"/>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lvl1pPr>
              <a:defRPr>
                <a:solidFill>
                  <a:srgbClr val="E5E5E5"/>
                </a:solidFill>
              </a:defRPr>
            </a:lvl1pPr>
          </a:lstStyle>
          <a:p>
            <a:fld id="{EEA671B7-C6B5-429C-8DA1-5450D4C70946}" type="slidenum">
              <a:rPr lang="en-US" smtClean="0"/>
              <a:pPr/>
              <a:t>‹#›</a:t>
            </a:fld>
            <a:endParaRPr lang="en-US"/>
          </a:p>
        </p:txBody>
      </p:sp>
    </p:spTree>
    <p:extLst>
      <p:ext uri="{BB962C8B-B14F-4D97-AF65-F5344CB8AC3E}">
        <p14:creationId xmlns:p14="http://schemas.microsoft.com/office/powerpoint/2010/main" val="3249970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quisition: Right Image Whit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5313"/>
          <a:stretch/>
        </p:blipFill>
        <p:spPr>
          <a:xfrm>
            <a:off x="7981950" y="0"/>
            <a:ext cx="4229100" cy="6858000"/>
          </a:xfrm>
          <a:prstGeom prst="rect">
            <a:avLst/>
          </a:prstGeom>
        </p:spPr>
      </p:pic>
      <p:sp>
        <p:nvSpPr>
          <p:cNvPr id="11" name="Rectangle 10" descr="&quot; &quot;"/>
          <p:cNvSpPr/>
          <p:nvPr userDrawn="1"/>
        </p:nvSpPr>
        <p:spPr>
          <a:xfrm flipV="1">
            <a:off x="7978776" y="-2082"/>
            <a:ext cx="4232274" cy="6860081"/>
          </a:xfrm>
          <a:prstGeom prst="rect">
            <a:avLst/>
          </a:prstGeom>
          <a:solidFill>
            <a:srgbClr val="544496">
              <a:alpha val="1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6" name="Rectangle 15" descr="&quot; &quot;"/>
          <p:cNvSpPr/>
          <p:nvPr userDrawn="1"/>
        </p:nvSpPr>
        <p:spPr>
          <a:xfrm>
            <a:off x="7926388" y="-1"/>
            <a:ext cx="64008" cy="6857912"/>
          </a:xfrm>
          <a:prstGeom prst="rect">
            <a:avLst/>
          </a:prstGeom>
          <a:solidFill>
            <a:srgbClr val="54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CONTRACT / ACQUISITION SENSITIVE / FOUO</a:t>
            </a:r>
          </a:p>
        </p:txBody>
      </p:sp>
      <p:sp>
        <p:nvSpPr>
          <p:cNvPr id="13" name="Title 1"/>
          <p:cNvSpPr>
            <a:spLocks noGrp="1"/>
          </p:cNvSpPr>
          <p:nvPr>
            <p:ph type="title"/>
          </p:nvPr>
        </p:nvSpPr>
        <p:spPr>
          <a:xfrm>
            <a:off x="784408" y="1013638"/>
            <a:ext cx="6245404" cy="761942"/>
          </a:xfrm>
          <a:prstGeom prst="rect">
            <a:avLst/>
          </a:prstGeom>
        </p:spPr>
        <p:txBody>
          <a:bodyPr/>
          <a:lstStyle>
            <a:lvl1pPr>
              <a:defRPr>
                <a:solidFill>
                  <a:srgbClr val="544496"/>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784408" y="1886855"/>
            <a:ext cx="6245404" cy="4312607"/>
          </a:xfrm>
          <a:prstGeom prst="rect">
            <a:avLst/>
          </a:prstGeom>
        </p:spPr>
        <p:txBody>
          <a:bodyPr/>
          <a:lstStyle>
            <a:lvl1pPr marL="228600" indent="-228600">
              <a:buFont typeface="Wingdings" panose="05000000000000000000" pitchFamily="2" charset="2"/>
              <a:buChar char="§"/>
              <a:defRPr sz="1600">
                <a:solidFill>
                  <a:srgbClr val="544496"/>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rgbClr val="544496"/>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spTree>
    <p:extLst>
      <p:ext uri="{BB962C8B-B14F-4D97-AF65-F5344CB8AC3E}">
        <p14:creationId xmlns:p14="http://schemas.microsoft.com/office/powerpoint/2010/main" val="1151597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quisition: Right Image Purple">
    <p:spTree>
      <p:nvGrpSpPr>
        <p:cNvPr id="1" name=""/>
        <p:cNvGrpSpPr/>
        <p:nvPr/>
      </p:nvGrpSpPr>
      <p:grpSpPr>
        <a:xfrm>
          <a:off x="0" y="0"/>
          <a:ext cx="0" cy="0"/>
          <a:chOff x="0" y="0"/>
          <a:chExt cx="0" cy="0"/>
        </a:xfrm>
      </p:grpSpPr>
      <p:sp>
        <p:nvSpPr>
          <p:cNvPr id="10" name="Rectangle 9" descr="&quot; &quot;"/>
          <p:cNvSpPr/>
          <p:nvPr userDrawn="1"/>
        </p:nvSpPr>
        <p:spPr>
          <a:xfrm flipV="1">
            <a:off x="0" y="-2171"/>
            <a:ext cx="7926388" cy="6868558"/>
          </a:xfrm>
          <a:prstGeom prst="rect">
            <a:avLst/>
          </a:prstGeom>
          <a:solidFill>
            <a:srgbClr val="54449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pic>
        <p:nvPicPr>
          <p:cNvPr id="9" name="Picture 8" descr="&quot; &quot;"/>
          <p:cNvPicPr>
            <a:picLocks noChangeAspect="1"/>
          </p:cNvPicPr>
          <p:nvPr userDrawn="1"/>
        </p:nvPicPr>
        <p:blipFill rotWithShape="1">
          <a:blip r:embed="rId2">
            <a:extLst>
              <a:ext uri="{28A0092B-C50C-407E-A947-70E740481C1C}">
                <a14:useLocalDpi xmlns:a14="http://schemas.microsoft.com/office/drawing/2010/main" val="0"/>
              </a:ext>
            </a:extLst>
          </a:blip>
          <a:srcRect l="65313"/>
          <a:stretch/>
        </p:blipFill>
        <p:spPr>
          <a:xfrm>
            <a:off x="7981950" y="0"/>
            <a:ext cx="4229100" cy="6858000"/>
          </a:xfrm>
          <a:prstGeom prst="rect">
            <a:avLst/>
          </a:prstGeom>
        </p:spPr>
      </p:pic>
      <p:sp>
        <p:nvSpPr>
          <p:cNvPr id="11" name="Rectangle 10" descr="&quot; &quot;"/>
          <p:cNvSpPr/>
          <p:nvPr userDrawn="1"/>
        </p:nvSpPr>
        <p:spPr>
          <a:xfrm flipV="1">
            <a:off x="7978519" y="0"/>
            <a:ext cx="4232274" cy="6860081"/>
          </a:xfrm>
          <a:prstGeom prst="rect">
            <a:avLst/>
          </a:prstGeom>
          <a:solidFill>
            <a:srgbClr val="544496">
              <a:alpha val="1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CONTRACT / ACQUISITION SENSITIVE / FOUO</a:t>
            </a:r>
          </a:p>
        </p:txBody>
      </p:sp>
      <p:sp>
        <p:nvSpPr>
          <p:cNvPr id="13" name="Title 1"/>
          <p:cNvSpPr>
            <a:spLocks noGrp="1"/>
          </p:cNvSpPr>
          <p:nvPr>
            <p:ph type="title"/>
          </p:nvPr>
        </p:nvSpPr>
        <p:spPr>
          <a:xfrm>
            <a:off x="784408" y="1013638"/>
            <a:ext cx="6245404" cy="761942"/>
          </a:xfrm>
          <a:prstGeom prst="rect">
            <a:avLst/>
          </a:prstGeom>
        </p:spPr>
        <p:txBody>
          <a:bodyPr/>
          <a:lstStyle>
            <a:lvl1pPr>
              <a:defRPr>
                <a:solidFill>
                  <a:schemeClr val="bg1"/>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784408" y="1886855"/>
            <a:ext cx="6245404" cy="4312605"/>
          </a:xfrm>
          <a:prstGeom prst="rect">
            <a:avLst/>
          </a:prstGeom>
        </p:spPr>
        <p:txBody>
          <a:bodyPr/>
          <a:lstStyle>
            <a:lvl1pPr marL="228600" indent="-228600">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E5E5E5"/>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sp>
        <p:nvSpPr>
          <p:cNvPr id="16" name="Rectangle 15" descr="&quot; &quot;"/>
          <p:cNvSpPr/>
          <p:nvPr userDrawn="1"/>
        </p:nvSpPr>
        <p:spPr>
          <a:xfrm>
            <a:off x="7926388" y="-1"/>
            <a:ext cx="64008" cy="6857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559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quisition: Left Image White">
    <p:spTree>
      <p:nvGrpSpPr>
        <p:cNvPr id="1" name=""/>
        <p:cNvGrpSpPr/>
        <p:nvPr/>
      </p:nvGrpSpPr>
      <p:grpSpPr>
        <a:xfrm>
          <a:off x="0" y="0"/>
          <a:ext cx="0" cy="0"/>
          <a:chOff x="0" y="0"/>
          <a:chExt cx="0" cy="0"/>
        </a:xfrm>
      </p:grpSpPr>
      <p:pic>
        <p:nvPicPr>
          <p:cNvPr id="9" name="Picture 8" descr="&quot; &quot;"/>
          <p:cNvPicPr>
            <a:picLocks noChangeAspect="1"/>
          </p:cNvPicPr>
          <p:nvPr userDrawn="1"/>
        </p:nvPicPr>
        <p:blipFill rotWithShape="1">
          <a:blip r:embed="rId2">
            <a:extLst>
              <a:ext uri="{28A0092B-C50C-407E-A947-70E740481C1C}">
                <a14:useLocalDpi xmlns:a14="http://schemas.microsoft.com/office/drawing/2010/main" val="0"/>
              </a:ext>
            </a:extLst>
          </a:blip>
          <a:srcRect l="37422" t="140" r="27891" b="-140"/>
          <a:stretch/>
        </p:blipFill>
        <p:spPr>
          <a:xfrm>
            <a:off x="1587" y="4729"/>
            <a:ext cx="4229100" cy="6858000"/>
          </a:xfrm>
          <a:prstGeom prst="rect">
            <a:avLst/>
          </a:prstGeom>
        </p:spPr>
      </p:pic>
      <p:sp>
        <p:nvSpPr>
          <p:cNvPr id="11" name="Rectangle 10" descr="&quot; &quot;"/>
          <p:cNvSpPr/>
          <p:nvPr userDrawn="1"/>
        </p:nvSpPr>
        <p:spPr>
          <a:xfrm flipV="1">
            <a:off x="0" y="-4470"/>
            <a:ext cx="4232274" cy="6860081"/>
          </a:xfrm>
          <a:prstGeom prst="rect">
            <a:avLst/>
          </a:prstGeom>
          <a:solidFill>
            <a:srgbClr val="544496">
              <a:alpha val="1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CONTRACT / ACQUISITION SENSITIVE / FOUO</a:t>
            </a:r>
          </a:p>
        </p:txBody>
      </p:sp>
      <p:sp>
        <p:nvSpPr>
          <p:cNvPr id="13" name="Title 1"/>
          <p:cNvSpPr>
            <a:spLocks noGrp="1"/>
          </p:cNvSpPr>
          <p:nvPr>
            <p:ph type="title"/>
          </p:nvPr>
        </p:nvSpPr>
        <p:spPr>
          <a:xfrm>
            <a:off x="5042083" y="1013638"/>
            <a:ext cx="6245404" cy="761942"/>
          </a:xfrm>
          <a:prstGeom prst="rect">
            <a:avLst/>
          </a:prstGeom>
        </p:spPr>
        <p:txBody>
          <a:bodyPr/>
          <a:lstStyle>
            <a:lvl1pPr>
              <a:defRPr>
                <a:solidFill>
                  <a:srgbClr val="544496"/>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5042083" y="1886855"/>
            <a:ext cx="6245404" cy="4312607"/>
          </a:xfrm>
          <a:prstGeom prst="rect">
            <a:avLst/>
          </a:prstGeom>
        </p:spPr>
        <p:txBody>
          <a:bodyPr/>
          <a:lstStyle>
            <a:lvl1pPr marL="228600" indent="-228600">
              <a:buFont typeface="Wingdings" panose="05000000000000000000" pitchFamily="2" charset="2"/>
              <a:buChar char="§"/>
              <a:defRPr sz="1600">
                <a:solidFill>
                  <a:srgbClr val="544496"/>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rgbClr val="544496"/>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lvl1pPr>
              <a:defRPr>
                <a:solidFill>
                  <a:srgbClr val="2C353B"/>
                </a:solidFill>
              </a:defRPr>
            </a:lvl1pPr>
          </a:lstStyle>
          <a:p>
            <a:fld id="{EEA671B7-C6B5-429C-8DA1-5450D4C70946}" type="slidenum">
              <a:rPr lang="en-US" smtClean="0"/>
              <a:pPr/>
              <a:t>‹#›</a:t>
            </a:fld>
            <a:endParaRPr lang="en-US"/>
          </a:p>
        </p:txBody>
      </p:sp>
      <p:sp>
        <p:nvSpPr>
          <p:cNvPr id="16" name="Rectangle 15" descr="&quot; &quot;"/>
          <p:cNvSpPr/>
          <p:nvPr userDrawn="1"/>
        </p:nvSpPr>
        <p:spPr>
          <a:xfrm>
            <a:off x="4216622" y="-3567"/>
            <a:ext cx="64008" cy="6857912"/>
          </a:xfrm>
          <a:prstGeom prst="rect">
            <a:avLst/>
          </a:prstGeom>
          <a:solidFill>
            <a:srgbClr val="54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405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cquisition: Left Image Purple">
    <p:spTree>
      <p:nvGrpSpPr>
        <p:cNvPr id="1" name=""/>
        <p:cNvGrpSpPr/>
        <p:nvPr/>
      </p:nvGrpSpPr>
      <p:grpSpPr>
        <a:xfrm>
          <a:off x="0" y="0"/>
          <a:ext cx="0" cy="0"/>
          <a:chOff x="0" y="0"/>
          <a:chExt cx="0" cy="0"/>
        </a:xfrm>
      </p:grpSpPr>
      <p:pic>
        <p:nvPicPr>
          <p:cNvPr id="9" name="Picture 8" descr="&quot; &quot;"/>
          <p:cNvPicPr>
            <a:picLocks noChangeAspect="1"/>
          </p:cNvPicPr>
          <p:nvPr userDrawn="1"/>
        </p:nvPicPr>
        <p:blipFill rotWithShape="1">
          <a:blip r:embed="rId2">
            <a:extLst>
              <a:ext uri="{28A0092B-C50C-407E-A947-70E740481C1C}">
                <a14:useLocalDpi xmlns:a14="http://schemas.microsoft.com/office/drawing/2010/main" val="0"/>
              </a:ext>
            </a:extLst>
          </a:blip>
          <a:srcRect l="37422" t="140" r="27891" b="-140"/>
          <a:stretch/>
        </p:blipFill>
        <p:spPr>
          <a:xfrm>
            <a:off x="1587" y="4729"/>
            <a:ext cx="4229100" cy="6858000"/>
          </a:xfrm>
          <a:prstGeom prst="rect">
            <a:avLst/>
          </a:prstGeom>
        </p:spPr>
      </p:pic>
      <p:sp>
        <p:nvSpPr>
          <p:cNvPr id="11" name="Rectangle 10" descr="&quot; &quot;"/>
          <p:cNvSpPr/>
          <p:nvPr userDrawn="1"/>
        </p:nvSpPr>
        <p:spPr>
          <a:xfrm flipV="1">
            <a:off x="0" y="-4470"/>
            <a:ext cx="4232274" cy="6860081"/>
          </a:xfrm>
          <a:prstGeom prst="rect">
            <a:avLst/>
          </a:prstGeom>
          <a:solidFill>
            <a:srgbClr val="544496">
              <a:alpha val="1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0" name="Rectangle 9" descr="&quot; &quot;"/>
          <p:cNvSpPr/>
          <p:nvPr userDrawn="1"/>
        </p:nvSpPr>
        <p:spPr>
          <a:xfrm flipV="1">
            <a:off x="4267083" y="-2081"/>
            <a:ext cx="7926388" cy="6860081"/>
          </a:xfrm>
          <a:prstGeom prst="rect">
            <a:avLst/>
          </a:prstGeom>
          <a:solidFill>
            <a:srgbClr val="54449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E5E5E5"/>
                </a:solidFill>
                <a:effectLst/>
                <a:uLnTx/>
                <a:uFillTx/>
                <a:latin typeface="Arial" panose="020B0604020202020204" pitchFamily="34" charset="0"/>
                <a:cs typeface="Arial" panose="020B0604020202020204" pitchFamily="34" charset="0"/>
              </a:rPr>
              <a:t>CONTRACT / ACQUISITION SENSITIVE / FOUO</a:t>
            </a:r>
          </a:p>
        </p:txBody>
      </p:sp>
      <p:sp>
        <p:nvSpPr>
          <p:cNvPr id="13" name="Title 1"/>
          <p:cNvSpPr>
            <a:spLocks noGrp="1"/>
          </p:cNvSpPr>
          <p:nvPr>
            <p:ph type="title"/>
          </p:nvPr>
        </p:nvSpPr>
        <p:spPr>
          <a:xfrm>
            <a:off x="5042083" y="1013638"/>
            <a:ext cx="6245404" cy="761942"/>
          </a:xfrm>
          <a:prstGeom prst="rect">
            <a:avLst/>
          </a:prstGeom>
        </p:spPr>
        <p:txBody>
          <a:bodyPr/>
          <a:lstStyle>
            <a:lvl1pPr>
              <a:defRPr>
                <a:solidFill>
                  <a:schemeClr val="bg1"/>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5042083" y="1886855"/>
            <a:ext cx="6245404" cy="4312607"/>
          </a:xfrm>
          <a:prstGeom prst="rect">
            <a:avLst/>
          </a:prstGeom>
        </p:spPr>
        <p:txBody>
          <a:bodyPr/>
          <a:lstStyle>
            <a:lvl1pPr marL="228600" indent="-228600">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lvl1pPr>
              <a:defRPr>
                <a:solidFill>
                  <a:srgbClr val="E5E5E5"/>
                </a:solidFill>
              </a:defRPr>
            </a:lvl1pPr>
          </a:lstStyle>
          <a:p>
            <a:fld id="{EEA671B7-C6B5-429C-8DA1-5450D4C70946}" type="slidenum">
              <a:rPr lang="en-US" smtClean="0"/>
              <a:pPr/>
              <a:t>‹#›</a:t>
            </a:fld>
            <a:endParaRPr lang="en-US"/>
          </a:p>
        </p:txBody>
      </p:sp>
      <p:sp>
        <p:nvSpPr>
          <p:cNvPr id="16" name="Rectangle 15" descr="&quot; &quot;"/>
          <p:cNvSpPr/>
          <p:nvPr userDrawn="1"/>
        </p:nvSpPr>
        <p:spPr>
          <a:xfrm>
            <a:off x="4216622" y="-3567"/>
            <a:ext cx="64008" cy="6876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58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class: Standard Purple">
    <p:spTree>
      <p:nvGrpSpPr>
        <p:cNvPr id="1" name=""/>
        <p:cNvGrpSpPr/>
        <p:nvPr/>
      </p:nvGrpSpPr>
      <p:grpSpPr>
        <a:xfrm>
          <a:off x="0" y="0"/>
          <a:ext cx="0" cy="0"/>
          <a:chOff x="0" y="0"/>
          <a:chExt cx="0" cy="0"/>
        </a:xfrm>
      </p:grpSpPr>
      <p:pic>
        <p:nvPicPr>
          <p:cNvPr id="10" name="Banner Image" descr="&quot; &quot;"/>
          <p:cNvPicPr>
            <a:picLocks noChangeAspect="1"/>
          </p:cNvPicPr>
          <p:nvPr userDrawn="1"/>
        </p:nvPicPr>
        <p:blipFill rotWithShape="1">
          <a:blip r:embed="rId2">
            <a:extLst>
              <a:ext uri="{28A0092B-C50C-407E-A947-70E740481C1C}">
                <a14:useLocalDpi xmlns:a14="http://schemas.microsoft.com/office/drawing/2010/main" val="0"/>
              </a:ext>
            </a:extLst>
          </a:blip>
          <a:srcRect t="15535" b="65627"/>
          <a:stretch/>
        </p:blipFill>
        <p:spPr>
          <a:xfrm>
            <a:off x="5579" y="371"/>
            <a:ext cx="12192000" cy="1291906"/>
          </a:xfrm>
          <a:prstGeom prst="rect">
            <a:avLst/>
          </a:prstGeom>
        </p:spPr>
      </p:pic>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a:t>
            </a:r>
          </a:p>
        </p:txBody>
      </p:sp>
      <p:sp>
        <p:nvSpPr>
          <p:cNvPr id="12" name="Rectangle 11" descr="&quot; &quot;"/>
          <p:cNvSpPr/>
          <p:nvPr userDrawn="1"/>
        </p:nvSpPr>
        <p:spPr>
          <a:xfrm flipV="1">
            <a:off x="0" y="1285668"/>
            <a:ext cx="12197498" cy="6164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1" name="Rectangle 10" descr="&quot; &quot;"/>
          <p:cNvSpPr/>
          <p:nvPr userDrawn="1"/>
        </p:nvSpPr>
        <p:spPr>
          <a:xfrm flipV="1">
            <a:off x="0" y="1347309"/>
            <a:ext cx="12197498" cy="5510691"/>
          </a:xfrm>
          <a:prstGeom prst="rect">
            <a:avLst/>
          </a:prstGeom>
          <a:solidFill>
            <a:srgbClr val="54449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3" name="Title 1"/>
          <p:cNvSpPr>
            <a:spLocks noGrp="1"/>
          </p:cNvSpPr>
          <p:nvPr>
            <p:ph type="title"/>
          </p:nvPr>
        </p:nvSpPr>
        <p:spPr>
          <a:xfrm>
            <a:off x="784408" y="1869980"/>
            <a:ext cx="10508690" cy="761942"/>
          </a:xfrm>
          <a:prstGeom prst="rect">
            <a:avLst/>
          </a:prstGeom>
        </p:spPr>
        <p:txBody>
          <a:bodyPr/>
          <a:lstStyle>
            <a:lvl1pPr>
              <a:defRPr>
                <a:solidFill>
                  <a:schemeClr val="bg1"/>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784408" y="2743198"/>
            <a:ext cx="10508690" cy="3456265"/>
          </a:xfrm>
          <a:prstGeom prst="rect">
            <a:avLst/>
          </a:prstGeom>
        </p:spPr>
        <p:txBody>
          <a:bodyPr/>
          <a:lstStyle>
            <a:lvl1pPr marL="228600" indent="-228600">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E5E5E5"/>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lvl1pPr>
              <a:defRPr>
                <a:solidFill>
                  <a:srgbClr val="E5E5E5"/>
                </a:solidFill>
              </a:defRPr>
            </a:lvl1pPr>
          </a:lstStyle>
          <a:p>
            <a:fld id="{EEA671B7-C6B5-429C-8DA1-5450D4C70946}" type="slidenum">
              <a:rPr lang="en-US" smtClean="0"/>
              <a:pPr/>
              <a:t>‹#›</a:t>
            </a:fld>
            <a:endParaRPr lang="en-US"/>
          </a:p>
        </p:txBody>
      </p:sp>
    </p:spTree>
    <p:extLst>
      <p:ext uri="{BB962C8B-B14F-4D97-AF65-F5344CB8AC3E}">
        <p14:creationId xmlns:p14="http://schemas.microsoft.com/office/powerpoint/2010/main" val="36716753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cquisition: Statement">
    <p:spTree>
      <p:nvGrpSpPr>
        <p:cNvPr id="1" name=""/>
        <p:cNvGrpSpPr/>
        <p:nvPr/>
      </p:nvGrpSpPr>
      <p:grpSpPr>
        <a:xfrm>
          <a:off x="0" y="0"/>
          <a:ext cx="0" cy="0"/>
          <a:chOff x="0" y="0"/>
          <a:chExt cx="0" cy="0"/>
        </a:xfrm>
      </p:grpSpPr>
      <p:pic>
        <p:nvPicPr>
          <p:cNvPr id="11" name="Picture 10" descr="&quot; &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descr="&quot; &quot;"/>
          <p:cNvSpPr/>
          <p:nvPr userDrawn="1"/>
        </p:nvSpPr>
        <p:spPr>
          <a:xfrm>
            <a:off x="0" y="667512"/>
            <a:ext cx="12192000" cy="5516176"/>
          </a:xfrm>
          <a:prstGeom prst="rect">
            <a:avLst/>
          </a:prstGeom>
          <a:solidFill>
            <a:srgbClr val="54449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CONTRACT / ACQUISITION SENSITIVE / FOUO</a:t>
            </a:r>
          </a:p>
        </p:txBody>
      </p:sp>
      <p:sp>
        <p:nvSpPr>
          <p:cNvPr id="13" name="Title 1"/>
          <p:cNvSpPr>
            <a:spLocks noGrp="1"/>
          </p:cNvSpPr>
          <p:nvPr>
            <p:ph type="title" hasCustomPrompt="1"/>
          </p:nvPr>
        </p:nvSpPr>
        <p:spPr>
          <a:xfrm>
            <a:off x="534837" y="2879630"/>
            <a:ext cx="11110824" cy="625570"/>
          </a:xfrm>
          <a:prstGeom prst="rect">
            <a:avLst/>
          </a:prstGeom>
        </p:spPr>
        <p:txBody>
          <a:bodyPr/>
          <a:lstStyle>
            <a:lvl1pPr algn="ctr">
              <a:defRPr>
                <a:solidFill>
                  <a:schemeClr val="bg1"/>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534837" y="3480276"/>
            <a:ext cx="11110824" cy="767874"/>
          </a:xfrm>
          <a:prstGeom prst="rect">
            <a:avLst/>
          </a:prstGeom>
        </p:spPr>
        <p:txBody>
          <a:bodyPr/>
          <a:lstStyle>
            <a:lvl1pPr marL="0" indent="0" algn="ctr">
              <a:lnSpc>
                <a:spcPct val="100000"/>
              </a:lnSpc>
              <a:spcBef>
                <a:spcPts val="0"/>
              </a:spcBef>
              <a:buFont typeface="Wingdings" panose="05000000000000000000" pitchFamily="2" charset="2"/>
              <a:buNone/>
              <a:defRPr sz="1400">
                <a:solidFill>
                  <a:schemeClr val="bg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2pPr>
          </a:lstStyle>
          <a:p>
            <a:pPr lvl="0"/>
            <a:r>
              <a:rPr lang="en-US" dirty="0"/>
              <a:t>Edit Master text styles</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spTree>
    <p:extLst>
      <p:ext uri="{BB962C8B-B14F-4D97-AF65-F5344CB8AC3E}">
        <p14:creationId xmlns:p14="http://schemas.microsoft.com/office/powerpoint/2010/main" val="3679183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cquisition: Blank White">
    <p:spTree>
      <p:nvGrpSpPr>
        <p:cNvPr id="1" name=""/>
        <p:cNvGrpSpPr/>
        <p:nvPr/>
      </p:nvGrpSpPr>
      <p:grpSpPr>
        <a:xfrm>
          <a:off x="0" y="0"/>
          <a:ext cx="0" cy="0"/>
          <a:chOff x="0" y="0"/>
          <a:chExt cx="0" cy="0"/>
        </a:xfrm>
      </p:grpSpPr>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CONTRACT / ACQUISITION SENSITIVE / FOUO</a:t>
            </a:r>
          </a:p>
        </p:txBody>
      </p:sp>
      <p:sp>
        <p:nvSpPr>
          <p:cNvPr id="13" name="Title 1"/>
          <p:cNvSpPr>
            <a:spLocks noGrp="1"/>
          </p:cNvSpPr>
          <p:nvPr>
            <p:ph type="title"/>
          </p:nvPr>
        </p:nvSpPr>
        <p:spPr>
          <a:xfrm>
            <a:off x="784408" y="663480"/>
            <a:ext cx="10508690" cy="761942"/>
          </a:xfrm>
          <a:prstGeom prst="rect">
            <a:avLst/>
          </a:prstGeom>
        </p:spPr>
        <p:txBody>
          <a:bodyPr/>
          <a:lstStyle>
            <a:lvl1pPr>
              <a:defRPr>
                <a:solidFill>
                  <a:srgbClr val="2C353B"/>
                </a:solidFill>
                <a:latin typeface="League Gothic" panose="00000500000000000000" pitchFamily="50" charset="0"/>
              </a:defRPr>
            </a:lvl1pPr>
          </a:lstStyle>
          <a:p>
            <a:r>
              <a:rPr lang="en-US" dirty="0"/>
              <a:t>Click to edit Master title style</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spTree>
    <p:extLst>
      <p:ext uri="{BB962C8B-B14F-4D97-AF65-F5344CB8AC3E}">
        <p14:creationId xmlns:p14="http://schemas.microsoft.com/office/powerpoint/2010/main" val="1937944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cquisition: Blank Purple">
    <p:spTree>
      <p:nvGrpSpPr>
        <p:cNvPr id="1" name=""/>
        <p:cNvGrpSpPr/>
        <p:nvPr/>
      </p:nvGrpSpPr>
      <p:grpSpPr>
        <a:xfrm>
          <a:off x="0" y="0"/>
          <a:ext cx="0" cy="0"/>
          <a:chOff x="0" y="0"/>
          <a:chExt cx="0" cy="0"/>
        </a:xfrm>
      </p:grpSpPr>
      <p:sp>
        <p:nvSpPr>
          <p:cNvPr id="5" name="Rectangle 4" descr="&quot; &quot;"/>
          <p:cNvSpPr/>
          <p:nvPr userDrawn="1"/>
        </p:nvSpPr>
        <p:spPr>
          <a:xfrm flipV="1">
            <a:off x="0" y="0"/>
            <a:ext cx="12197498" cy="6857999"/>
          </a:xfrm>
          <a:prstGeom prst="rect">
            <a:avLst/>
          </a:prstGeom>
          <a:solidFill>
            <a:srgbClr val="54449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E5E5E5"/>
                </a:solidFill>
                <a:effectLst/>
                <a:uLnTx/>
                <a:uFillTx/>
                <a:latin typeface="Arial" panose="020B0604020202020204" pitchFamily="34" charset="0"/>
                <a:cs typeface="Arial" panose="020B0604020202020204" pitchFamily="34" charset="0"/>
              </a:rPr>
              <a:t>CONTRACT / ACQUISITION SENSITIVE / FOUO</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E5E5E5"/>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lvl1pPr>
              <a:defRPr>
                <a:solidFill>
                  <a:srgbClr val="E5E5E5"/>
                </a:solidFill>
              </a:defRPr>
            </a:lvl1pPr>
          </a:lstStyle>
          <a:p>
            <a:fld id="{EEA671B7-C6B5-429C-8DA1-5450D4C70946}" type="slidenum">
              <a:rPr lang="en-US" smtClean="0"/>
              <a:pPr/>
              <a:t>‹#›</a:t>
            </a:fld>
            <a:endParaRPr lang="en-US"/>
          </a:p>
        </p:txBody>
      </p:sp>
      <p:sp>
        <p:nvSpPr>
          <p:cNvPr id="8" name="Title 1"/>
          <p:cNvSpPr>
            <a:spLocks noGrp="1"/>
          </p:cNvSpPr>
          <p:nvPr>
            <p:ph type="title"/>
          </p:nvPr>
        </p:nvSpPr>
        <p:spPr>
          <a:xfrm>
            <a:off x="784408" y="663480"/>
            <a:ext cx="10508690" cy="761942"/>
          </a:xfrm>
          <a:prstGeom prst="rect">
            <a:avLst/>
          </a:prstGeom>
        </p:spPr>
        <p:txBody>
          <a:bodyPr/>
          <a:lstStyle>
            <a:lvl1pPr>
              <a:defRPr>
                <a:solidFill>
                  <a:schemeClr val="bg1"/>
                </a:solidFill>
                <a:latin typeface="League Gothic" panose="00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887882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cquisition: End">
    <p:spTree>
      <p:nvGrpSpPr>
        <p:cNvPr id="1" name=""/>
        <p:cNvGrpSpPr/>
        <p:nvPr/>
      </p:nvGrpSpPr>
      <p:grpSpPr>
        <a:xfrm>
          <a:off x="0" y="0"/>
          <a:ext cx="0" cy="0"/>
          <a:chOff x="0" y="0"/>
          <a:chExt cx="0" cy="0"/>
        </a:xfrm>
      </p:grpSpPr>
      <p:pic>
        <p:nvPicPr>
          <p:cNvPr id="14" name="Picture 13" descr="&quot; &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descr="&quot; &quot;"/>
          <p:cNvSpPr/>
          <p:nvPr userDrawn="1"/>
        </p:nvSpPr>
        <p:spPr>
          <a:xfrm>
            <a:off x="1" y="2147581"/>
            <a:ext cx="12191999" cy="2560013"/>
          </a:xfrm>
          <a:prstGeom prst="rect">
            <a:avLst/>
          </a:prstGeom>
          <a:solidFill>
            <a:srgbClr val="FFFFFF">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CONTRACT / ACQUISITION SENSITIVE / FOUO</a:t>
            </a:r>
          </a:p>
        </p:txBody>
      </p:sp>
      <p:sp>
        <p:nvSpPr>
          <p:cNvPr id="13" name="Title 1"/>
          <p:cNvSpPr>
            <a:spLocks noGrp="1"/>
          </p:cNvSpPr>
          <p:nvPr>
            <p:ph type="title" hasCustomPrompt="1"/>
          </p:nvPr>
        </p:nvSpPr>
        <p:spPr>
          <a:xfrm>
            <a:off x="234811" y="-213196"/>
            <a:ext cx="445909" cy="131916"/>
          </a:xfrm>
          <a:prstGeom prst="rect">
            <a:avLst/>
          </a:prstGeom>
        </p:spPr>
        <p:txBody>
          <a:bodyPr/>
          <a:lstStyle>
            <a:lvl1pPr>
              <a:defRPr sz="500">
                <a:solidFill>
                  <a:schemeClr val="bg1"/>
                </a:solidFill>
                <a:latin typeface="League Gothic" panose="00000500000000000000" pitchFamily="50" charset="0"/>
              </a:defRPr>
            </a:lvl1pPr>
          </a:lstStyle>
          <a:p>
            <a:r>
              <a:rPr lang="en-US" dirty="0"/>
              <a:t>End slide</a:t>
            </a:r>
          </a:p>
        </p:txBody>
      </p:sp>
      <p:pic>
        <p:nvPicPr>
          <p:cNvPr id="21" name="Picture 20" descr="DISA logo&#10;Defense Information Systems Agency &#10;The IT Combat Support Agenc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665" y="2456451"/>
            <a:ext cx="2721139" cy="1376119"/>
          </a:xfrm>
          <a:prstGeom prst="rect">
            <a:avLst/>
          </a:prstGeom>
        </p:spPr>
      </p:pic>
      <p:pic>
        <p:nvPicPr>
          <p:cNvPr id="22" name="Picture 21" descr="computer monitor icon"/>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1670" y="4142337"/>
            <a:ext cx="197194" cy="177641"/>
          </a:xfrm>
          <a:prstGeom prst="rect">
            <a:avLst/>
          </a:prstGeom>
        </p:spPr>
      </p:pic>
      <p:sp>
        <p:nvSpPr>
          <p:cNvPr id="23" name="TextBox 22"/>
          <p:cNvSpPr txBox="1"/>
          <p:nvPr userDrawn="1"/>
        </p:nvSpPr>
        <p:spPr>
          <a:xfrm>
            <a:off x="1022506" y="4092188"/>
            <a:ext cx="1010213" cy="261610"/>
          </a:xfrm>
          <a:prstGeom prst="rect">
            <a:avLst/>
          </a:prstGeom>
          <a:noFill/>
        </p:spPr>
        <p:txBody>
          <a:bodyPr wrap="none" rtlCol="0">
            <a:spAutoFit/>
          </a:bodyPr>
          <a:lstStyle/>
          <a:p>
            <a:r>
              <a:rPr lang="en-US" sz="1100" b="0" dirty="0">
                <a:latin typeface="Arial" panose="020B0604020202020204" pitchFamily="34" charset="0"/>
                <a:cs typeface="Arial" panose="020B0604020202020204" pitchFamily="34" charset="0"/>
              </a:rPr>
              <a:t>www.disa.mil</a:t>
            </a:r>
          </a:p>
        </p:txBody>
      </p:sp>
      <p:pic>
        <p:nvPicPr>
          <p:cNvPr id="24" name="Picture 23" descr="Facebook icon"/>
          <p:cNvPicPr>
            <a:picLocks noChangeAspect="1"/>
          </p:cNvPicPr>
          <p:nvPr userDrawn="1"/>
        </p:nvPicPr>
        <p:blipFill>
          <a:blip r:embed="rId5" cstate="screen">
            <a:biLevel thresh="75000"/>
            <a:extLst>
              <a:ext uri="{28A0092B-C50C-407E-A947-70E740481C1C}">
                <a14:useLocalDpi xmlns:a14="http://schemas.microsoft.com/office/drawing/2010/main"/>
              </a:ext>
            </a:extLst>
          </a:blip>
          <a:stretch>
            <a:fillRect/>
          </a:stretch>
        </p:blipFill>
        <p:spPr>
          <a:xfrm>
            <a:off x="2089750" y="4125964"/>
            <a:ext cx="178802" cy="178802"/>
          </a:xfrm>
          <a:prstGeom prst="rect">
            <a:avLst/>
          </a:prstGeom>
        </p:spPr>
      </p:pic>
      <p:sp>
        <p:nvSpPr>
          <p:cNvPr id="25" name="TextBox 24"/>
          <p:cNvSpPr txBox="1"/>
          <p:nvPr userDrawn="1"/>
        </p:nvSpPr>
        <p:spPr>
          <a:xfrm>
            <a:off x="2201033" y="4093298"/>
            <a:ext cx="758541" cy="261610"/>
          </a:xfrm>
          <a:prstGeom prst="rect">
            <a:avLst/>
          </a:prstGeom>
          <a:noFill/>
        </p:spPr>
        <p:txBody>
          <a:bodyPr wrap="none" rtlCol="0">
            <a:spAutoFit/>
          </a:bodyPr>
          <a:lstStyle/>
          <a:p>
            <a:r>
              <a:rPr lang="en-US" sz="1100" b="0" dirty="0">
                <a:latin typeface="Arial" panose="020B0604020202020204" pitchFamily="34" charset="0"/>
                <a:cs typeface="Arial" panose="020B0604020202020204" pitchFamily="34" charset="0"/>
              </a:rPr>
              <a:t>/USDISA</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sp>
        <p:nvSpPr>
          <p:cNvPr id="17" name="Rectangle 16"/>
          <p:cNvSpPr/>
          <p:nvPr userDrawn="1"/>
        </p:nvSpPr>
        <p:spPr>
          <a:xfrm>
            <a:off x="5209563" y="5872915"/>
            <a:ext cx="4882392" cy="755335"/>
          </a:xfrm>
          <a:prstGeom prst="rect">
            <a:avLst/>
          </a:prstGeom>
        </p:spPr>
        <p:txBody>
          <a:bodyPr wrap="square">
            <a:spAutoFit/>
          </a:bodyPr>
          <a:lstStyle/>
          <a:p>
            <a:pPr algn="ctr">
              <a:lnSpc>
                <a:spcPts val="2500"/>
              </a:lnSpc>
            </a:pPr>
            <a:r>
              <a:rPr lang="en-US" sz="3000" dirty="0">
                <a:solidFill>
                  <a:srgbClr val="544496"/>
                </a:solidFill>
                <a:latin typeface="League Gothic" panose="00000500000000000000" pitchFamily="50" charset="0"/>
                <a:cs typeface="Franklin Gothic Medium"/>
              </a:rPr>
              <a:t>Trust in DISA: </a:t>
            </a:r>
          </a:p>
          <a:p>
            <a:pPr algn="ctr">
              <a:lnSpc>
                <a:spcPts val="2500"/>
              </a:lnSpc>
            </a:pPr>
            <a:r>
              <a:rPr lang="en-US" sz="3000" dirty="0">
                <a:solidFill>
                  <a:srgbClr val="544496"/>
                </a:solidFill>
                <a:latin typeface="League Gothic" panose="00000500000000000000" pitchFamily="50" charset="0"/>
                <a:cs typeface="Franklin Gothic Medium"/>
              </a:rPr>
              <a:t>Mission first, people always</a:t>
            </a:r>
          </a:p>
        </p:txBody>
      </p:sp>
      <p:pic>
        <p:nvPicPr>
          <p:cNvPr id="18" name="Picture 17" descr="Twitter icon"/>
          <p:cNvPicPr>
            <a:picLocks noChangeAspect="1"/>
          </p:cNvPicPr>
          <p:nvPr userDrawn="1"/>
        </p:nvPicPr>
        <p:blipFill>
          <a:blip r:embed="rId6" cstate="screen">
            <a:biLevel thresh="75000"/>
            <a:extLst>
              <a:ext uri="{28A0092B-C50C-407E-A947-70E740481C1C}">
                <a14:useLocalDpi xmlns:a14="http://schemas.microsoft.com/office/drawing/2010/main"/>
              </a:ext>
            </a:extLst>
          </a:blip>
          <a:stretch>
            <a:fillRect/>
          </a:stretch>
        </p:blipFill>
        <p:spPr>
          <a:xfrm>
            <a:off x="3012911" y="4105879"/>
            <a:ext cx="216903" cy="216903"/>
          </a:xfrm>
          <a:prstGeom prst="rect">
            <a:avLst/>
          </a:prstGeom>
        </p:spPr>
      </p:pic>
      <p:sp>
        <p:nvSpPr>
          <p:cNvPr id="19" name="TextBox 18"/>
          <p:cNvSpPr txBox="1"/>
          <p:nvPr userDrawn="1"/>
        </p:nvSpPr>
        <p:spPr>
          <a:xfrm>
            <a:off x="3160965" y="4082936"/>
            <a:ext cx="854721" cy="261610"/>
          </a:xfrm>
          <a:prstGeom prst="rect">
            <a:avLst/>
          </a:prstGeom>
          <a:noFill/>
        </p:spPr>
        <p:txBody>
          <a:bodyPr wrap="none" rtlCol="0">
            <a:spAutoFit/>
          </a:bodyPr>
          <a:lstStyle/>
          <a:p>
            <a:r>
              <a:rPr lang="en-US" sz="1100" b="0" dirty="0">
                <a:latin typeface="Arial" panose="020B0604020202020204" pitchFamily="34" charset="0"/>
                <a:cs typeface="Arial" panose="020B0604020202020204" pitchFamily="34" charset="0"/>
              </a:rPr>
              <a:t>@USDISA</a:t>
            </a:r>
          </a:p>
        </p:txBody>
      </p:sp>
    </p:spTree>
    <p:extLst>
      <p:ext uri="{BB962C8B-B14F-4D97-AF65-F5344CB8AC3E}">
        <p14:creationId xmlns:p14="http://schemas.microsoft.com/office/powerpoint/2010/main" val="376725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nclass: Right Image Whit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65313"/>
          <a:stretch/>
        </p:blipFill>
        <p:spPr>
          <a:xfrm>
            <a:off x="7981950" y="0"/>
            <a:ext cx="4229100" cy="6858000"/>
          </a:xfrm>
          <a:prstGeom prst="rect">
            <a:avLst/>
          </a:prstGeom>
        </p:spPr>
      </p:pic>
      <p:sp>
        <p:nvSpPr>
          <p:cNvPr id="11" name="Rectangle 10" descr="&quot; &quot;"/>
          <p:cNvSpPr/>
          <p:nvPr userDrawn="1"/>
        </p:nvSpPr>
        <p:spPr>
          <a:xfrm flipV="1">
            <a:off x="7978776" y="-2082"/>
            <a:ext cx="4232274" cy="6860081"/>
          </a:xfrm>
          <a:prstGeom prst="rect">
            <a:avLst/>
          </a:prstGeom>
          <a:solidFill>
            <a:srgbClr val="544496">
              <a:alpha val="1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6" name="Rectangle 15" descr="&quot; &quot;"/>
          <p:cNvSpPr/>
          <p:nvPr userDrawn="1"/>
        </p:nvSpPr>
        <p:spPr>
          <a:xfrm>
            <a:off x="7926388" y="-1"/>
            <a:ext cx="64008" cy="6857912"/>
          </a:xfrm>
          <a:prstGeom prst="rect">
            <a:avLst/>
          </a:prstGeom>
          <a:solidFill>
            <a:srgbClr val="54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a:t>
            </a:r>
          </a:p>
        </p:txBody>
      </p:sp>
      <p:sp>
        <p:nvSpPr>
          <p:cNvPr id="13" name="Title 1"/>
          <p:cNvSpPr>
            <a:spLocks noGrp="1"/>
          </p:cNvSpPr>
          <p:nvPr>
            <p:ph type="title"/>
          </p:nvPr>
        </p:nvSpPr>
        <p:spPr>
          <a:xfrm>
            <a:off x="784408" y="1013638"/>
            <a:ext cx="6245404" cy="761942"/>
          </a:xfrm>
          <a:prstGeom prst="rect">
            <a:avLst/>
          </a:prstGeom>
        </p:spPr>
        <p:txBody>
          <a:bodyPr/>
          <a:lstStyle>
            <a:lvl1pPr>
              <a:defRPr>
                <a:solidFill>
                  <a:srgbClr val="544496"/>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784408" y="1886855"/>
            <a:ext cx="6245404" cy="4312607"/>
          </a:xfrm>
          <a:prstGeom prst="rect">
            <a:avLst/>
          </a:prstGeom>
        </p:spPr>
        <p:txBody>
          <a:bodyPr/>
          <a:lstStyle>
            <a:lvl1pPr marL="228600" indent="-228600">
              <a:buFont typeface="Wingdings" panose="05000000000000000000" pitchFamily="2" charset="2"/>
              <a:buChar char="§"/>
              <a:defRPr sz="1600">
                <a:solidFill>
                  <a:srgbClr val="544496"/>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rgbClr val="544496"/>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spTree>
    <p:extLst>
      <p:ext uri="{BB962C8B-B14F-4D97-AF65-F5344CB8AC3E}">
        <p14:creationId xmlns:p14="http://schemas.microsoft.com/office/powerpoint/2010/main" val="2172165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nclass: Right Image Purple">
    <p:spTree>
      <p:nvGrpSpPr>
        <p:cNvPr id="1" name=""/>
        <p:cNvGrpSpPr/>
        <p:nvPr/>
      </p:nvGrpSpPr>
      <p:grpSpPr>
        <a:xfrm>
          <a:off x="0" y="0"/>
          <a:ext cx="0" cy="0"/>
          <a:chOff x="0" y="0"/>
          <a:chExt cx="0" cy="0"/>
        </a:xfrm>
      </p:grpSpPr>
      <p:sp>
        <p:nvSpPr>
          <p:cNvPr id="10" name="Rectangle 9" descr="&quot; &quot;"/>
          <p:cNvSpPr/>
          <p:nvPr userDrawn="1"/>
        </p:nvSpPr>
        <p:spPr>
          <a:xfrm flipV="1">
            <a:off x="0" y="-2171"/>
            <a:ext cx="7926388" cy="6868558"/>
          </a:xfrm>
          <a:prstGeom prst="rect">
            <a:avLst/>
          </a:prstGeom>
          <a:solidFill>
            <a:srgbClr val="54449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pic>
        <p:nvPicPr>
          <p:cNvPr id="9" name="Picture 8" descr="&quot; &quot;"/>
          <p:cNvPicPr>
            <a:picLocks noChangeAspect="1"/>
          </p:cNvPicPr>
          <p:nvPr userDrawn="1"/>
        </p:nvPicPr>
        <p:blipFill rotWithShape="1">
          <a:blip r:embed="rId2">
            <a:extLst>
              <a:ext uri="{28A0092B-C50C-407E-A947-70E740481C1C}">
                <a14:useLocalDpi xmlns:a14="http://schemas.microsoft.com/office/drawing/2010/main" val="0"/>
              </a:ext>
            </a:extLst>
          </a:blip>
          <a:srcRect l="65313"/>
          <a:stretch/>
        </p:blipFill>
        <p:spPr>
          <a:xfrm>
            <a:off x="7981950" y="0"/>
            <a:ext cx="4229100" cy="6858000"/>
          </a:xfrm>
          <a:prstGeom prst="rect">
            <a:avLst/>
          </a:prstGeom>
        </p:spPr>
      </p:pic>
      <p:sp>
        <p:nvSpPr>
          <p:cNvPr id="11" name="Rectangle 10" descr="&quot; &quot;"/>
          <p:cNvSpPr/>
          <p:nvPr userDrawn="1"/>
        </p:nvSpPr>
        <p:spPr>
          <a:xfrm flipV="1">
            <a:off x="7978519" y="0"/>
            <a:ext cx="4232274" cy="6860081"/>
          </a:xfrm>
          <a:prstGeom prst="rect">
            <a:avLst/>
          </a:prstGeom>
          <a:solidFill>
            <a:srgbClr val="544496">
              <a:alpha val="1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a:t>
            </a:r>
          </a:p>
        </p:txBody>
      </p:sp>
      <p:sp>
        <p:nvSpPr>
          <p:cNvPr id="13" name="Title 1"/>
          <p:cNvSpPr>
            <a:spLocks noGrp="1"/>
          </p:cNvSpPr>
          <p:nvPr>
            <p:ph type="title"/>
          </p:nvPr>
        </p:nvSpPr>
        <p:spPr>
          <a:xfrm>
            <a:off x="784408" y="1013638"/>
            <a:ext cx="6245404" cy="761942"/>
          </a:xfrm>
          <a:prstGeom prst="rect">
            <a:avLst/>
          </a:prstGeom>
        </p:spPr>
        <p:txBody>
          <a:bodyPr/>
          <a:lstStyle>
            <a:lvl1pPr>
              <a:defRPr>
                <a:solidFill>
                  <a:schemeClr val="bg1"/>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784408" y="1886855"/>
            <a:ext cx="6245404" cy="4312605"/>
          </a:xfrm>
          <a:prstGeom prst="rect">
            <a:avLst/>
          </a:prstGeom>
        </p:spPr>
        <p:txBody>
          <a:bodyPr/>
          <a:lstStyle>
            <a:lvl1pPr marL="228600" indent="-228600">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E5E5E5"/>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sp>
        <p:nvSpPr>
          <p:cNvPr id="16" name="Rectangle 15" descr="&quot; &quot;"/>
          <p:cNvSpPr/>
          <p:nvPr userDrawn="1"/>
        </p:nvSpPr>
        <p:spPr>
          <a:xfrm>
            <a:off x="7926388" y="-1"/>
            <a:ext cx="64008" cy="6857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80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class: Left Image White">
    <p:spTree>
      <p:nvGrpSpPr>
        <p:cNvPr id="1" name=""/>
        <p:cNvGrpSpPr/>
        <p:nvPr/>
      </p:nvGrpSpPr>
      <p:grpSpPr>
        <a:xfrm>
          <a:off x="0" y="0"/>
          <a:ext cx="0" cy="0"/>
          <a:chOff x="0" y="0"/>
          <a:chExt cx="0" cy="0"/>
        </a:xfrm>
      </p:grpSpPr>
      <p:pic>
        <p:nvPicPr>
          <p:cNvPr id="9" name="Picture 8" descr="&quot; &quot;"/>
          <p:cNvPicPr>
            <a:picLocks noChangeAspect="1"/>
          </p:cNvPicPr>
          <p:nvPr userDrawn="1"/>
        </p:nvPicPr>
        <p:blipFill rotWithShape="1">
          <a:blip r:embed="rId2">
            <a:extLst>
              <a:ext uri="{28A0092B-C50C-407E-A947-70E740481C1C}">
                <a14:useLocalDpi xmlns:a14="http://schemas.microsoft.com/office/drawing/2010/main" val="0"/>
              </a:ext>
            </a:extLst>
          </a:blip>
          <a:srcRect l="37422" t="140" r="27891" b="-140"/>
          <a:stretch/>
        </p:blipFill>
        <p:spPr>
          <a:xfrm>
            <a:off x="1587" y="4729"/>
            <a:ext cx="4229100" cy="6858000"/>
          </a:xfrm>
          <a:prstGeom prst="rect">
            <a:avLst/>
          </a:prstGeom>
        </p:spPr>
      </p:pic>
      <p:sp>
        <p:nvSpPr>
          <p:cNvPr id="11" name="Rectangle 10" descr="&quot; &quot;"/>
          <p:cNvSpPr/>
          <p:nvPr userDrawn="1"/>
        </p:nvSpPr>
        <p:spPr>
          <a:xfrm flipV="1">
            <a:off x="0" y="-4470"/>
            <a:ext cx="4232274" cy="6860081"/>
          </a:xfrm>
          <a:prstGeom prst="rect">
            <a:avLst/>
          </a:prstGeom>
          <a:solidFill>
            <a:srgbClr val="544496">
              <a:alpha val="1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C353B"/>
                </a:solidFill>
                <a:effectLst/>
                <a:uLnTx/>
                <a:uFillTx/>
                <a:latin typeface="Arial" panose="020B0604020202020204" pitchFamily="34" charset="0"/>
                <a:cs typeface="Arial" panose="020B0604020202020204" pitchFamily="34" charset="0"/>
              </a:rPr>
              <a:t>UNCLASSIFIED</a:t>
            </a:r>
          </a:p>
        </p:txBody>
      </p:sp>
      <p:sp>
        <p:nvSpPr>
          <p:cNvPr id="13" name="Title 1"/>
          <p:cNvSpPr>
            <a:spLocks noGrp="1"/>
          </p:cNvSpPr>
          <p:nvPr>
            <p:ph type="title"/>
          </p:nvPr>
        </p:nvSpPr>
        <p:spPr>
          <a:xfrm>
            <a:off x="5042083" y="1013638"/>
            <a:ext cx="6245404" cy="761942"/>
          </a:xfrm>
          <a:prstGeom prst="rect">
            <a:avLst/>
          </a:prstGeom>
        </p:spPr>
        <p:txBody>
          <a:bodyPr/>
          <a:lstStyle>
            <a:lvl1pPr>
              <a:defRPr>
                <a:solidFill>
                  <a:srgbClr val="544496"/>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5042083" y="1886855"/>
            <a:ext cx="6245404" cy="4312607"/>
          </a:xfrm>
          <a:prstGeom prst="rect">
            <a:avLst/>
          </a:prstGeom>
        </p:spPr>
        <p:txBody>
          <a:bodyPr/>
          <a:lstStyle>
            <a:lvl1pPr marL="228600" indent="-228600">
              <a:buFont typeface="Wingdings" panose="05000000000000000000" pitchFamily="2" charset="2"/>
              <a:buChar char="§"/>
              <a:defRPr sz="1600">
                <a:solidFill>
                  <a:srgbClr val="544496"/>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rgbClr val="544496"/>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lvl1pPr>
              <a:defRPr>
                <a:solidFill>
                  <a:srgbClr val="2C353B"/>
                </a:solidFill>
              </a:defRPr>
            </a:lvl1pPr>
          </a:lstStyle>
          <a:p>
            <a:fld id="{EEA671B7-C6B5-429C-8DA1-5450D4C70946}" type="slidenum">
              <a:rPr lang="en-US" smtClean="0"/>
              <a:pPr/>
              <a:t>‹#›</a:t>
            </a:fld>
            <a:endParaRPr lang="en-US"/>
          </a:p>
        </p:txBody>
      </p:sp>
      <p:sp>
        <p:nvSpPr>
          <p:cNvPr id="16" name="Rectangle 15" descr="&quot; &quot;"/>
          <p:cNvSpPr/>
          <p:nvPr userDrawn="1"/>
        </p:nvSpPr>
        <p:spPr>
          <a:xfrm>
            <a:off x="4216622" y="-3567"/>
            <a:ext cx="64008" cy="6857912"/>
          </a:xfrm>
          <a:prstGeom prst="rect">
            <a:avLst/>
          </a:prstGeom>
          <a:solidFill>
            <a:srgbClr val="54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69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class: Left Image Purple">
    <p:spTree>
      <p:nvGrpSpPr>
        <p:cNvPr id="1" name=""/>
        <p:cNvGrpSpPr/>
        <p:nvPr/>
      </p:nvGrpSpPr>
      <p:grpSpPr>
        <a:xfrm>
          <a:off x="0" y="0"/>
          <a:ext cx="0" cy="0"/>
          <a:chOff x="0" y="0"/>
          <a:chExt cx="0" cy="0"/>
        </a:xfrm>
      </p:grpSpPr>
      <p:pic>
        <p:nvPicPr>
          <p:cNvPr id="9" name="Picture 8" descr="&quot; &quot;"/>
          <p:cNvPicPr>
            <a:picLocks noChangeAspect="1"/>
          </p:cNvPicPr>
          <p:nvPr userDrawn="1"/>
        </p:nvPicPr>
        <p:blipFill rotWithShape="1">
          <a:blip r:embed="rId2">
            <a:extLst>
              <a:ext uri="{28A0092B-C50C-407E-A947-70E740481C1C}">
                <a14:useLocalDpi xmlns:a14="http://schemas.microsoft.com/office/drawing/2010/main" val="0"/>
              </a:ext>
            </a:extLst>
          </a:blip>
          <a:srcRect l="37422" t="140" r="27891" b="-140"/>
          <a:stretch/>
        </p:blipFill>
        <p:spPr>
          <a:xfrm>
            <a:off x="1587" y="4729"/>
            <a:ext cx="4229100" cy="6858000"/>
          </a:xfrm>
          <a:prstGeom prst="rect">
            <a:avLst/>
          </a:prstGeom>
        </p:spPr>
      </p:pic>
      <p:sp>
        <p:nvSpPr>
          <p:cNvPr id="11" name="Rectangle 10" descr="&quot; &quot;"/>
          <p:cNvSpPr/>
          <p:nvPr userDrawn="1"/>
        </p:nvSpPr>
        <p:spPr>
          <a:xfrm flipV="1">
            <a:off x="0" y="-4470"/>
            <a:ext cx="4232274" cy="6860081"/>
          </a:xfrm>
          <a:prstGeom prst="rect">
            <a:avLst/>
          </a:prstGeom>
          <a:solidFill>
            <a:srgbClr val="544496">
              <a:alpha val="1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0" name="Rectangle 9" descr="&quot; &quot;"/>
          <p:cNvSpPr/>
          <p:nvPr userDrawn="1"/>
        </p:nvSpPr>
        <p:spPr>
          <a:xfrm flipV="1">
            <a:off x="4267083" y="-2081"/>
            <a:ext cx="7926388" cy="6860081"/>
          </a:xfrm>
          <a:prstGeom prst="rect">
            <a:avLst/>
          </a:prstGeom>
          <a:solidFill>
            <a:srgbClr val="54449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E5E5E5"/>
                </a:solidFill>
                <a:effectLst/>
                <a:uLnTx/>
                <a:uFillTx/>
                <a:latin typeface="Arial" panose="020B0604020202020204" pitchFamily="34" charset="0"/>
                <a:cs typeface="Arial" panose="020B0604020202020204" pitchFamily="34" charset="0"/>
              </a:rPr>
              <a:t>UNCLASSIFIED</a:t>
            </a:r>
          </a:p>
        </p:txBody>
      </p:sp>
      <p:sp>
        <p:nvSpPr>
          <p:cNvPr id="13" name="Title 1"/>
          <p:cNvSpPr>
            <a:spLocks noGrp="1"/>
          </p:cNvSpPr>
          <p:nvPr>
            <p:ph type="title"/>
          </p:nvPr>
        </p:nvSpPr>
        <p:spPr>
          <a:xfrm>
            <a:off x="5042083" y="1013638"/>
            <a:ext cx="6245404" cy="761942"/>
          </a:xfrm>
          <a:prstGeom prst="rect">
            <a:avLst/>
          </a:prstGeom>
        </p:spPr>
        <p:txBody>
          <a:bodyPr/>
          <a:lstStyle>
            <a:lvl1pPr>
              <a:defRPr>
                <a:solidFill>
                  <a:schemeClr val="bg1"/>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5042083" y="1886855"/>
            <a:ext cx="6245404" cy="4312607"/>
          </a:xfrm>
          <a:prstGeom prst="rect">
            <a:avLst/>
          </a:prstGeom>
        </p:spPr>
        <p:txBody>
          <a:bodyPr/>
          <a:lstStyle>
            <a:lvl1pPr marL="228600" indent="-228600">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lvl1pPr>
              <a:defRPr>
                <a:solidFill>
                  <a:srgbClr val="E5E5E5"/>
                </a:solidFill>
              </a:defRPr>
            </a:lvl1pPr>
          </a:lstStyle>
          <a:p>
            <a:fld id="{EEA671B7-C6B5-429C-8DA1-5450D4C70946}" type="slidenum">
              <a:rPr lang="en-US" smtClean="0"/>
              <a:pPr/>
              <a:t>‹#›</a:t>
            </a:fld>
            <a:endParaRPr lang="en-US"/>
          </a:p>
        </p:txBody>
      </p:sp>
      <p:sp>
        <p:nvSpPr>
          <p:cNvPr id="16" name="Rectangle 15" descr="&quot; &quot;"/>
          <p:cNvSpPr/>
          <p:nvPr userDrawn="1"/>
        </p:nvSpPr>
        <p:spPr>
          <a:xfrm>
            <a:off x="4216622" y="-3567"/>
            <a:ext cx="64008" cy="6876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51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class: Statement">
    <p:spTree>
      <p:nvGrpSpPr>
        <p:cNvPr id="1" name=""/>
        <p:cNvGrpSpPr/>
        <p:nvPr/>
      </p:nvGrpSpPr>
      <p:grpSpPr>
        <a:xfrm>
          <a:off x="0" y="0"/>
          <a:ext cx="0" cy="0"/>
          <a:chOff x="0" y="0"/>
          <a:chExt cx="0" cy="0"/>
        </a:xfrm>
      </p:grpSpPr>
      <p:pic>
        <p:nvPicPr>
          <p:cNvPr id="11" name="Picture 10" descr="&quot; &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descr="&quot; &quot;"/>
          <p:cNvSpPr/>
          <p:nvPr userDrawn="1"/>
        </p:nvSpPr>
        <p:spPr>
          <a:xfrm>
            <a:off x="0" y="667512"/>
            <a:ext cx="12192000" cy="5516176"/>
          </a:xfrm>
          <a:prstGeom prst="rect">
            <a:avLst/>
          </a:prstGeom>
          <a:solidFill>
            <a:srgbClr val="544496">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544496"/>
              </a:solidFill>
            </a:endParaRPr>
          </a:p>
        </p:txBody>
      </p:sp>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a:t>
            </a:r>
          </a:p>
        </p:txBody>
      </p:sp>
      <p:sp>
        <p:nvSpPr>
          <p:cNvPr id="13" name="Title 1"/>
          <p:cNvSpPr>
            <a:spLocks noGrp="1"/>
          </p:cNvSpPr>
          <p:nvPr>
            <p:ph type="title" hasCustomPrompt="1"/>
          </p:nvPr>
        </p:nvSpPr>
        <p:spPr>
          <a:xfrm>
            <a:off x="534837" y="2879630"/>
            <a:ext cx="11110824" cy="625570"/>
          </a:xfrm>
          <a:prstGeom prst="rect">
            <a:avLst/>
          </a:prstGeom>
        </p:spPr>
        <p:txBody>
          <a:bodyPr/>
          <a:lstStyle>
            <a:lvl1pPr algn="ctr">
              <a:defRPr>
                <a:solidFill>
                  <a:schemeClr val="bg1"/>
                </a:solidFill>
                <a:latin typeface="League Gothic" panose="00000500000000000000" pitchFamily="50" charset="0"/>
              </a:defRPr>
            </a:lvl1pPr>
          </a:lstStyle>
          <a:p>
            <a:r>
              <a:rPr lang="en-US" dirty="0"/>
              <a:t>CLICK TO EDIT MASTER TITLE STYLE</a:t>
            </a:r>
          </a:p>
        </p:txBody>
      </p:sp>
      <p:sp>
        <p:nvSpPr>
          <p:cNvPr id="14" name="Content Placeholder 2"/>
          <p:cNvSpPr>
            <a:spLocks noGrp="1"/>
          </p:cNvSpPr>
          <p:nvPr>
            <p:ph idx="1"/>
          </p:nvPr>
        </p:nvSpPr>
        <p:spPr>
          <a:xfrm>
            <a:off x="534837" y="3480276"/>
            <a:ext cx="11110824" cy="767874"/>
          </a:xfrm>
          <a:prstGeom prst="rect">
            <a:avLst/>
          </a:prstGeom>
        </p:spPr>
        <p:txBody>
          <a:bodyPr/>
          <a:lstStyle>
            <a:lvl1pPr marL="0" indent="0" algn="ctr">
              <a:lnSpc>
                <a:spcPct val="100000"/>
              </a:lnSpc>
              <a:spcBef>
                <a:spcPts val="0"/>
              </a:spcBef>
              <a:buFont typeface="Wingdings" panose="05000000000000000000" pitchFamily="2" charset="2"/>
              <a:buNone/>
              <a:defRPr sz="1400">
                <a:solidFill>
                  <a:schemeClr val="bg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2pPr>
          </a:lstStyle>
          <a:p>
            <a:pPr lvl="0"/>
            <a:r>
              <a:rPr lang="en-US" dirty="0"/>
              <a:t>Edit Master text styles</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spTree>
    <p:extLst>
      <p:ext uri="{BB962C8B-B14F-4D97-AF65-F5344CB8AC3E}">
        <p14:creationId xmlns:p14="http://schemas.microsoft.com/office/powerpoint/2010/main" val="870272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class: Blank White">
    <p:spTree>
      <p:nvGrpSpPr>
        <p:cNvPr id="1" name=""/>
        <p:cNvGrpSpPr/>
        <p:nvPr/>
      </p:nvGrpSpPr>
      <p:grpSpPr>
        <a:xfrm>
          <a:off x="0" y="0"/>
          <a:ext cx="0" cy="0"/>
          <a:chOff x="0" y="0"/>
          <a:chExt cx="0" cy="0"/>
        </a:xfrm>
      </p:grpSpPr>
      <p:sp>
        <p:nvSpPr>
          <p:cNvPr id="15" name="Classification Marking"/>
          <p:cNvSpPr txBox="1"/>
          <p:nvPr userDrawn="1"/>
        </p:nvSpPr>
        <p:spPr>
          <a:xfrm>
            <a:off x="9320169" y="16778"/>
            <a:ext cx="2846664" cy="215444"/>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a:t>
            </a:r>
          </a:p>
        </p:txBody>
      </p:sp>
      <p:sp>
        <p:nvSpPr>
          <p:cNvPr id="13" name="Title 1"/>
          <p:cNvSpPr>
            <a:spLocks noGrp="1"/>
          </p:cNvSpPr>
          <p:nvPr>
            <p:ph type="title"/>
          </p:nvPr>
        </p:nvSpPr>
        <p:spPr>
          <a:xfrm>
            <a:off x="784408" y="663480"/>
            <a:ext cx="10508690" cy="761942"/>
          </a:xfrm>
          <a:prstGeom prst="rect">
            <a:avLst/>
          </a:prstGeom>
        </p:spPr>
        <p:txBody>
          <a:bodyPr/>
          <a:lstStyle>
            <a:lvl1pPr>
              <a:defRPr>
                <a:solidFill>
                  <a:srgbClr val="2C353B"/>
                </a:solidFill>
                <a:latin typeface="League Gothic" panose="00000500000000000000" pitchFamily="50" charset="0"/>
              </a:defRPr>
            </a:lvl1pPr>
          </a:lstStyle>
          <a:p>
            <a:r>
              <a:rPr lang="en-US" dirty="0"/>
              <a:t>Click to edit Master title style</a:t>
            </a:r>
          </a:p>
        </p:txBody>
      </p:sp>
      <p:sp>
        <p:nvSpPr>
          <p:cNvPr id="7" name="Footer"/>
          <p:cNvSpPr txBox="1"/>
          <p:nvPr userDrawn="1"/>
        </p:nvSpPr>
        <p:spPr>
          <a:xfrm>
            <a:off x="219411" y="6582749"/>
            <a:ext cx="2672526" cy="230832"/>
          </a:xfrm>
          <a:prstGeom prst="rect">
            <a:avLst/>
          </a:prstGeom>
          <a:noFill/>
        </p:spPr>
        <p:txBody>
          <a:bodyPr wrap="none" rtlCol="0">
            <a:spAutoFit/>
          </a:bodyPr>
          <a:lstStyle/>
          <a:p>
            <a:r>
              <a:rPr lang="en-US" sz="900" dirty="0">
                <a:solidFill>
                  <a:srgbClr val="2C353B"/>
                </a:solidFill>
                <a:latin typeface="Arial" panose="020B0604020202020204" pitchFamily="34" charset="0"/>
                <a:cs typeface="Arial" panose="020B0604020202020204" pitchFamily="34" charset="0"/>
              </a:rPr>
              <a:t>DEFENSE INFORMATION SYSTEMS AGENCY</a:t>
            </a:r>
          </a:p>
        </p:txBody>
      </p:sp>
      <p:sp>
        <p:nvSpPr>
          <p:cNvPr id="6" name="Slide Number Placeholder 5"/>
          <p:cNvSpPr>
            <a:spLocks noGrp="1"/>
          </p:cNvSpPr>
          <p:nvPr>
            <p:ph type="sldNum" sz="quarter" idx="12"/>
          </p:nvPr>
        </p:nvSpPr>
        <p:spPr/>
        <p:txBody>
          <a:bodyPr/>
          <a:lstStyle/>
          <a:p>
            <a:fld id="{EEA671B7-C6B5-429C-8DA1-5450D4C70946}" type="slidenum">
              <a:rPr lang="en-US" smtClean="0"/>
              <a:t>‹#›</a:t>
            </a:fld>
            <a:endParaRPr lang="en-US"/>
          </a:p>
        </p:txBody>
      </p:sp>
    </p:spTree>
    <p:extLst>
      <p:ext uri="{BB962C8B-B14F-4D97-AF65-F5344CB8AC3E}">
        <p14:creationId xmlns:p14="http://schemas.microsoft.com/office/powerpoint/2010/main" val="50625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956022" y="6560192"/>
            <a:ext cx="1001086" cy="270340"/>
          </a:xfrm>
          <a:prstGeom prst="rect">
            <a:avLst/>
          </a:prstGeom>
        </p:spPr>
        <p:txBody>
          <a:bodyPr vert="horz" lIns="91440" tIns="45720" rIns="91440" bIns="45720" rtlCol="0" anchor="ctr"/>
          <a:lstStyle>
            <a:lvl1pPr algn="r">
              <a:defRPr sz="800">
                <a:solidFill>
                  <a:srgbClr val="2C353B"/>
                </a:solidFill>
                <a:latin typeface="Arial" panose="020B0604020202020204" pitchFamily="34" charset="0"/>
                <a:cs typeface="Arial" panose="020B0604020202020204" pitchFamily="34" charset="0"/>
              </a:defRPr>
            </a:lvl1pPr>
          </a:lstStyle>
          <a:p>
            <a:fld id="{EEA671B7-C6B5-429C-8DA1-5450D4C70946}" type="slidenum">
              <a:rPr lang="en-US" smtClean="0"/>
              <a:pPr/>
              <a:t>‹#›</a:t>
            </a:fld>
            <a:endParaRPr lang="en-US" dirty="0"/>
          </a:p>
        </p:txBody>
      </p:sp>
    </p:spTree>
    <p:extLst>
      <p:ext uri="{BB962C8B-B14F-4D97-AF65-F5344CB8AC3E}">
        <p14:creationId xmlns:p14="http://schemas.microsoft.com/office/powerpoint/2010/main" val="85553809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7" r:id="rId6"/>
    <p:sldLayoutId id="2147483666" r:id="rId7"/>
    <p:sldLayoutId id="2147483670" r:id="rId8"/>
    <p:sldLayoutId id="2147483672" r:id="rId9"/>
    <p:sldLayoutId id="2147483673" r:id="rId10"/>
    <p:sldLayoutId id="214748367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956022" y="6560192"/>
            <a:ext cx="1001086" cy="270340"/>
          </a:xfrm>
          <a:prstGeom prst="rect">
            <a:avLst/>
          </a:prstGeom>
        </p:spPr>
        <p:txBody>
          <a:bodyPr vert="horz" lIns="91440" tIns="45720" rIns="91440" bIns="45720" rtlCol="0" anchor="ctr"/>
          <a:lstStyle>
            <a:lvl1pPr algn="r">
              <a:defRPr sz="800">
                <a:solidFill>
                  <a:srgbClr val="2C353B"/>
                </a:solidFill>
                <a:latin typeface="Arial" panose="020B0604020202020204" pitchFamily="34" charset="0"/>
                <a:cs typeface="Arial" panose="020B0604020202020204" pitchFamily="34" charset="0"/>
              </a:defRPr>
            </a:lvl1pPr>
          </a:lstStyle>
          <a:p>
            <a:fld id="{EEA671B7-C6B5-429C-8DA1-5450D4C70946}" type="slidenum">
              <a:rPr lang="en-US" smtClean="0"/>
              <a:pPr/>
              <a:t>‹#›</a:t>
            </a:fld>
            <a:endParaRPr lang="en-US" dirty="0"/>
          </a:p>
        </p:txBody>
      </p:sp>
    </p:spTree>
    <p:extLst>
      <p:ext uri="{BB962C8B-B14F-4D97-AF65-F5344CB8AC3E}">
        <p14:creationId xmlns:p14="http://schemas.microsoft.com/office/powerpoint/2010/main" val="19565806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956022" y="6560192"/>
            <a:ext cx="1001086" cy="270340"/>
          </a:xfrm>
          <a:prstGeom prst="rect">
            <a:avLst/>
          </a:prstGeom>
        </p:spPr>
        <p:txBody>
          <a:bodyPr vert="horz" lIns="91440" tIns="45720" rIns="91440" bIns="45720" rtlCol="0" anchor="ctr"/>
          <a:lstStyle>
            <a:lvl1pPr algn="r">
              <a:defRPr sz="800">
                <a:solidFill>
                  <a:srgbClr val="2C353B"/>
                </a:solidFill>
                <a:latin typeface="Arial" panose="020B0604020202020204" pitchFamily="34" charset="0"/>
                <a:cs typeface="Arial" panose="020B0604020202020204" pitchFamily="34" charset="0"/>
              </a:defRPr>
            </a:lvl1pPr>
          </a:lstStyle>
          <a:p>
            <a:fld id="{EEA671B7-C6B5-429C-8DA1-5450D4C70946}" type="slidenum">
              <a:rPr lang="en-US" smtClean="0"/>
              <a:pPr/>
              <a:t>‹#›</a:t>
            </a:fld>
            <a:endParaRPr lang="en-US" dirty="0"/>
          </a:p>
        </p:txBody>
      </p:sp>
    </p:spTree>
    <p:extLst>
      <p:ext uri="{BB962C8B-B14F-4D97-AF65-F5344CB8AC3E}">
        <p14:creationId xmlns:p14="http://schemas.microsoft.com/office/powerpoint/2010/main" val="319024039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file:///\\disanet\fmdgroups\group2\ppsm\DoD%20Contact%20List\DoD%20Component%20Contact%20List_20210816.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disa.meade.re.mbx.mptp@mail.mil" TargetMode="External"/><Relationship Id="rId7" Type="http://schemas.openxmlformats.org/officeDocument/2006/relationships/image" Target="../media/image13.png"/><Relationship Id="rId2" Type="http://schemas.openxmlformats.org/officeDocument/2006/relationships/hyperlink" Target="https://cyber.mil/connect/mptp/" TargetMode="External"/><Relationship Id="rId1" Type="http://schemas.openxmlformats.org/officeDocument/2006/relationships/slideLayout" Target="../slideLayouts/slideLayout2.xml"/><Relationship Id="rId6" Type="http://schemas.openxmlformats.org/officeDocument/2006/relationships/hyperlink" Target="https://disa.deps.mil/org/RE4/Shared%20Documents/Mission%20Partner%20Training%20Program/MPTP%20Completion%20Certificate.pub" TargetMode="External"/><Relationship Id="rId5" Type="http://schemas.openxmlformats.org/officeDocument/2006/relationships/image" Target="../media/image12.jpeg"/><Relationship Id="rId4" Type="http://schemas.openxmlformats.org/officeDocument/2006/relationships/hyperlink" Target="https://disa.deps.mil/org/RE4/RE42/PPSM/_layouts/listform.aspx?ListId=%7b5A12CE3A-AEDB-4072-8DAD-9C832F20FB75%7d&amp;PageType=8&amp;IsDlg=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522" y="1137388"/>
            <a:ext cx="9138478" cy="3233395"/>
          </a:xfrm>
          <a:prstGeom prst="rect">
            <a:avLst/>
          </a:prstGeom>
        </p:spPr>
      </p:pic>
    </p:spTree>
    <p:extLst>
      <p:ext uri="{BB962C8B-B14F-4D97-AF65-F5344CB8AC3E}">
        <p14:creationId xmlns:p14="http://schemas.microsoft.com/office/powerpoint/2010/main" val="415205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418" y="269780"/>
            <a:ext cx="10508690" cy="761942"/>
          </a:xfrm>
        </p:spPr>
        <p:txBody>
          <a:bodyPr/>
          <a:lstStyle/>
          <a:p>
            <a:r>
              <a:rPr lang="en-US" dirty="0">
                <a:latin typeface="Arial" panose="020B0604020202020204" pitchFamily="34" charset="0"/>
                <a:cs typeface="Arial" panose="020B0604020202020204" pitchFamily="34" charset="0"/>
              </a:rPr>
              <a:t>PPSM Registry</a:t>
            </a:r>
          </a:p>
        </p:txBody>
      </p:sp>
      <p:sp>
        <p:nvSpPr>
          <p:cNvPr id="4" name="Slide Number Placeholder 3"/>
          <p:cNvSpPr>
            <a:spLocks noGrp="1"/>
          </p:cNvSpPr>
          <p:nvPr>
            <p:ph type="sldNum" sz="quarter" idx="12"/>
          </p:nvPr>
        </p:nvSpPr>
        <p:spPr/>
        <p:txBody>
          <a:bodyPr/>
          <a:lstStyle/>
          <a:p>
            <a:fld id="{EEA671B7-C6B5-429C-8DA1-5450D4C70946}" type="slidenum">
              <a:rPr lang="en-US" smtClean="0"/>
              <a:t>2</a:t>
            </a:fld>
            <a:endParaRPr lang="en-US"/>
          </a:p>
        </p:txBody>
      </p:sp>
      <p:sp>
        <p:nvSpPr>
          <p:cNvPr id="10" name="Text Placeholder 2"/>
          <p:cNvSpPr txBox="1">
            <a:spLocks/>
          </p:cNvSpPr>
          <p:nvPr/>
        </p:nvSpPr>
        <p:spPr>
          <a:xfrm>
            <a:off x="507588" y="1590544"/>
            <a:ext cx="11684412" cy="4142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Arial" panose="020B0604020202020204" pitchFamily="34" charset="0"/>
                <a:cs typeface="Arial" panose="020B0604020202020204" pitchFamily="34" charset="0"/>
              </a:rPr>
              <a:t>Agenda</a:t>
            </a:r>
          </a:p>
          <a:p>
            <a:pPr lvl="1"/>
            <a:r>
              <a:rPr lang="en-US" sz="2000" dirty="0">
                <a:latin typeface="Arial" panose="020B0604020202020204" pitchFamily="34" charset="0"/>
                <a:cs typeface="Arial" panose="020B0604020202020204" pitchFamily="34" charset="0"/>
              </a:rPr>
              <a:t>View the computer based training video </a:t>
            </a:r>
          </a:p>
          <a:p>
            <a:pPr lvl="1"/>
            <a:r>
              <a:rPr lang="en-US" sz="2000" dirty="0">
                <a:latin typeface="Arial" panose="020B0604020202020204" pitchFamily="34" charset="0"/>
                <a:cs typeface="Arial" panose="020B0604020202020204" pitchFamily="34" charset="0"/>
              </a:rPr>
              <a:t>Supplemental training slides with Subject Matter Experts</a:t>
            </a:r>
          </a:p>
          <a:p>
            <a:pPr lvl="1"/>
            <a:r>
              <a:rPr lang="en-US" sz="2000" dirty="0">
                <a:latin typeface="Arial" panose="020B0604020202020204" pitchFamily="34" charset="0"/>
                <a:cs typeface="Arial" panose="020B0604020202020204" pitchFamily="34" charset="0"/>
              </a:rPr>
              <a:t>Q&amp;A forum with Subject Matter Experts</a:t>
            </a:r>
          </a:p>
          <a:p>
            <a:pPr lvl="2"/>
            <a:r>
              <a:rPr lang="en-US" dirty="0">
                <a:latin typeface="Arial" panose="020B0604020202020204" pitchFamily="34" charset="0"/>
                <a:cs typeface="Arial" panose="020B0604020202020204" pitchFamily="34" charset="0"/>
              </a:rPr>
              <a:t>Audio via teleconference/DCS audio (Dial-in not needed if using DCS audio)</a:t>
            </a:r>
          </a:p>
          <a:p>
            <a:pPr lvl="2"/>
            <a:r>
              <a:rPr lang="en-US" dirty="0">
                <a:latin typeface="Arial" panose="020B0604020202020204" pitchFamily="34" charset="0"/>
                <a:cs typeface="Arial" panose="020B0604020202020204" pitchFamily="34" charset="0"/>
              </a:rPr>
              <a:t>410-874-6300 </a:t>
            </a:r>
          </a:p>
          <a:p>
            <a:pPr lvl="2"/>
            <a:r>
              <a:rPr lang="en-US" dirty="0">
                <a:latin typeface="Arial" panose="020B0604020202020204" pitchFamily="34" charset="0"/>
                <a:cs typeface="Arial" panose="020B0604020202020204" pitchFamily="34" charset="0"/>
              </a:rPr>
              <a:t>312-874-6300 (DSN)</a:t>
            </a:r>
          </a:p>
          <a:p>
            <a:pPr lvl="2"/>
            <a:r>
              <a:rPr lang="en-US" dirty="0">
                <a:latin typeface="Arial" panose="020B0604020202020204" pitchFamily="34" charset="0"/>
                <a:cs typeface="Arial" panose="020B0604020202020204" pitchFamily="34" charset="0"/>
              </a:rPr>
              <a:t>Access Code: 818848092</a:t>
            </a:r>
          </a:p>
          <a:p>
            <a:endParaRPr lang="en-US" sz="2200" dirty="0"/>
          </a:p>
          <a:p>
            <a:pPr lvl="1"/>
            <a:endParaRPr lang="en-US" sz="2000" dirty="0"/>
          </a:p>
          <a:p>
            <a:pPr lvl="1"/>
            <a:endParaRPr lang="en-US" sz="2000" dirty="0"/>
          </a:p>
          <a:p>
            <a:pPr marL="2286000" lvl="5" indent="0">
              <a:buFont typeface="Arial" panose="020B0604020202020204" pitchFamily="34" charset="0"/>
              <a:buNone/>
            </a:pPr>
            <a:endParaRPr lang="en-US" sz="1600" dirty="0"/>
          </a:p>
        </p:txBody>
      </p:sp>
    </p:spTree>
    <p:extLst>
      <p:ext uri="{BB962C8B-B14F-4D97-AF65-F5344CB8AC3E}">
        <p14:creationId xmlns:p14="http://schemas.microsoft.com/office/powerpoint/2010/main" val="3048162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A671B7-C6B5-429C-8DA1-5450D4C70946}" type="slidenum">
              <a:rPr lang="en-US" smtClean="0"/>
              <a:t>3</a:t>
            </a:fld>
            <a:endParaRPr lang="en-US"/>
          </a:p>
        </p:txBody>
      </p:sp>
      <p:sp>
        <p:nvSpPr>
          <p:cNvPr id="5" name="Title 1"/>
          <p:cNvSpPr txBox="1">
            <a:spLocks/>
          </p:cNvSpPr>
          <p:nvPr/>
        </p:nvSpPr>
        <p:spPr>
          <a:xfrm>
            <a:off x="1448418" y="269780"/>
            <a:ext cx="10508690" cy="761942"/>
          </a:xfrm>
          <a:prstGeom prst="rect">
            <a:avLst/>
          </a:prstGeom>
        </p:spPr>
        <p:txBody>
          <a:bodyPr/>
          <a:lstStyle>
            <a:lvl1pPr algn="l" defTabSz="914400" rtl="0" eaLnBrk="1" latinLnBrk="0" hangingPunct="1">
              <a:lnSpc>
                <a:spcPct val="90000"/>
              </a:lnSpc>
              <a:spcBef>
                <a:spcPct val="0"/>
              </a:spcBef>
              <a:buNone/>
              <a:defRPr sz="4400" kern="1200">
                <a:solidFill>
                  <a:srgbClr val="2C353B"/>
                </a:solidFill>
                <a:latin typeface="League Gothic" panose="00000500000000000000" pitchFamily="50" charset="0"/>
                <a:ea typeface="+mj-ea"/>
                <a:cs typeface="+mj-cs"/>
              </a:defRPr>
            </a:lvl1pPr>
          </a:lstStyle>
          <a:p>
            <a:r>
              <a:rPr lang="en-US" dirty="0">
                <a:latin typeface="Arial" panose="020B0604020202020204" pitchFamily="34" charset="0"/>
                <a:cs typeface="Arial" panose="020B0604020202020204" pitchFamily="34" charset="0"/>
              </a:rPr>
              <a:t>PPSM Registry</a:t>
            </a:r>
          </a:p>
        </p:txBody>
      </p:sp>
      <p:pic>
        <p:nvPicPr>
          <p:cNvPr id="2" name="Picture 1"/>
          <p:cNvPicPr>
            <a:picLocks noChangeAspect="1"/>
          </p:cNvPicPr>
          <p:nvPr/>
        </p:nvPicPr>
        <p:blipFill>
          <a:blip r:embed="rId2"/>
          <a:stretch>
            <a:fillRect/>
          </a:stretch>
        </p:blipFill>
        <p:spPr>
          <a:xfrm>
            <a:off x="2120123" y="1608123"/>
            <a:ext cx="7951754" cy="4695962"/>
          </a:xfrm>
          <a:prstGeom prst="rect">
            <a:avLst/>
          </a:prstGeom>
          <a:ln>
            <a:solidFill>
              <a:schemeClr val="tx1"/>
            </a:solidFill>
          </a:ln>
        </p:spPr>
      </p:pic>
    </p:spTree>
    <p:extLst>
      <p:ext uri="{BB962C8B-B14F-4D97-AF65-F5344CB8AC3E}">
        <p14:creationId xmlns:p14="http://schemas.microsoft.com/office/powerpoint/2010/main" val="164998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522" y="1137388"/>
            <a:ext cx="9138478" cy="3233395"/>
          </a:xfrm>
          <a:prstGeom prst="rect">
            <a:avLst/>
          </a:prstGeom>
        </p:spPr>
      </p:pic>
      <p:sp>
        <p:nvSpPr>
          <p:cNvPr id="3" name="Title 1"/>
          <p:cNvSpPr txBox="1">
            <a:spLocks/>
          </p:cNvSpPr>
          <p:nvPr/>
        </p:nvSpPr>
        <p:spPr>
          <a:xfrm>
            <a:off x="3921274" y="5406323"/>
            <a:ext cx="7226455" cy="761942"/>
          </a:xfrm>
          <a:prstGeom prst="rect">
            <a:avLst/>
          </a:prstGeom>
        </p:spPr>
        <p:txBody>
          <a:bodyPr/>
          <a:lstStyle>
            <a:lvl1pPr algn="l" defTabSz="914400" rtl="0" eaLnBrk="1" latinLnBrk="0" hangingPunct="1">
              <a:lnSpc>
                <a:spcPct val="90000"/>
              </a:lnSpc>
              <a:spcBef>
                <a:spcPct val="0"/>
              </a:spcBef>
              <a:buNone/>
              <a:defRPr sz="4400" kern="1200">
                <a:solidFill>
                  <a:srgbClr val="2C353B"/>
                </a:solidFill>
                <a:latin typeface="League Gothic" panose="00000500000000000000" pitchFamily="50" charset="0"/>
                <a:ea typeface="+mj-ea"/>
                <a:cs typeface="+mj-cs"/>
              </a:defRPr>
            </a:lvl1pPr>
          </a:lstStyle>
          <a:p>
            <a:r>
              <a:rPr lang="en-US" dirty="0">
                <a:latin typeface="Arial" panose="020B0604020202020204" pitchFamily="34" charset="0"/>
                <a:cs typeface="Arial" panose="020B0604020202020204" pitchFamily="34" charset="0"/>
              </a:rPr>
              <a:t>PPSM Supplemental Slides </a:t>
            </a:r>
          </a:p>
        </p:txBody>
      </p:sp>
    </p:spTree>
    <p:extLst>
      <p:ext uri="{BB962C8B-B14F-4D97-AF65-F5344CB8AC3E}">
        <p14:creationId xmlns:p14="http://schemas.microsoft.com/office/powerpoint/2010/main" val="225367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A671B7-C6B5-429C-8DA1-5450D4C70946}" type="slidenum">
              <a:rPr lang="en-US" smtClean="0"/>
              <a:t>5</a:t>
            </a:fld>
            <a:endParaRPr lang="en-US" dirty="0"/>
          </a:p>
        </p:txBody>
      </p:sp>
      <p:sp>
        <p:nvSpPr>
          <p:cNvPr id="5" name="Title 1"/>
          <p:cNvSpPr txBox="1">
            <a:spLocks/>
          </p:cNvSpPr>
          <p:nvPr/>
        </p:nvSpPr>
        <p:spPr>
          <a:xfrm>
            <a:off x="1448418" y="118705"/>
            <a:ext cx="10508690" cy="761942"/>
          </a:xfrm>
          <a:prstGeom prst="rect">
            <a:avLst/>
          </a:prstGeom>
        </p:spPr>
        <p:txBody>
          <a:bodyPr/>
          <a:lstStyle>
            <a:lvl1pPr algn="l" defTabSz="914400" rtl="0" eaLnBrk="1" latinLnBrk="0" hangingPunct="1">
              <a:lnSpc>
                <a:spcPct val="90000"/>
              </a:lnSpc>
              <a:spcBef>
                <a:spcPct val="0"/>
              </a:spcBef>
              <a:buNone/>
              <a:defRPr sz="4400" kern="1200">
                <a:solidFill>
                  <a:srgbClr val="2C353B"/>
                </a:solidFill>
                <a:latin typeface="League Gothic" panose="00000500000000000000" pitchFamily="50" charset="0"/>
                <a:ea typeface="+mj-ea"/>
                <a:cs typeface="+mj-cs"/>
              </a:defRPr>
            </a:lvl1pPr>
          </a:lstStyle>
          <a:p>
            <a:r>
              <a:rPr lang="en-US" sz="4000" dirty="0">
                <a:latin typeface="Arial" panose="020B0604020202020204" pitchFamily="34" charset="0"/>
                <a:cs typeface="Arial" panose="020B0604020202020204" pitchFamily="34" charset="0"/>
              </a:rPr>
              <a:t>Ports, Protocols, and Services Management (PPSM)</a:t>
            </a:r>
          </a:p>
        </p:txBody>
      </p:sp>
      <p:sp>
        <p:nvSpPr>
          <p:cNvPr id="3" name="TextBox 2">
            <a:extLst>
              <a:ext uri="{FF2B5EF4-FFF2-40B4-BE49-F238E27FC236}">
                <a16:creationId xmlns:a16="http://schemas.microsoft.com/office/drawing/2014/main" id="{5FC20459-6FD4-4ED1-AD6A-5AA9EBE8AD63}"/>
              </a:ext>
            </a:extLst>
          </p:cNvPr>
          <p:cNvSpPr txBox="1"/>
          <p:nvPr/>
        </p:nvSpPr>
        <p:spPr>
          <a:xfrm>
            <a:off x="725214" y="1839310"/>
            <a:ext cx="10310648" cy="3293209"/>
          </a:xfrm>
          <a:prstGeom prst="rect">
            <a:avLst/>
          </a:prstGeom>
          <a:noFill/>
        </p:spPr>
        <p:txBody>
          <a:bodyPr wrap="square" rtlCol="0">
            <a:spAutoFit/>
          </a:bodyPr>
          <a:lstStyle/>
          <a:p>
            <a:r>
              <a:rPr lang="en-US" sz="2800" dirty="0"/>
              <a:t>How do I receive an account?</a:t>
            </a:r>
          </a:p>
          <a:p>
            <a:pPr marL="742950" lvl="1" indent="-285750">
              <a:buFont typeface="Arial" panose="020B0604020202020204" pitchFamily="34" charset="0"/>
              <a:buChar char="•"/>
            </a:pPr>
            <a:r>
              <a:rPr lang="en-US" sz="2400" dirty="0"/>
              <a:t>Fill out a DD2875 and sign it, then have your supervisor and security officer sign </a:t>
            </a:r>
            <a:r>
              <a:rPr lang="en-US" sz="2400" dirty="0" smtClean="0"/>
              <a:t>it</a:t>
            </a:r>
            <a:endParaRPr lang="en-US" sz="2400" dirty="0"/>
          </a:p>
          <a:p>
            <a:pPr marL="742950" lvl="1" indent="-285750">
              <a:buFont typeface="Arial" panose="020B0604020202020204" pitchFamily="34" charset="0"/>
              <a:buChar char="•"/>
            </a:pPr>
            <a:r>
              <a:rPr lang="en-US" sz="2400" dirty="0"/>
              <a:t>Send Completed DD2875 to your Organizations PPSM Office, DoD PPSM does not create accounts for users other then PPS </a:t>
            </a:r>
            <a:r>
              <a:rPr lang="en-US" sz="2400" dirty="0" smtClean="0"/>
              <a:t>representatives</a:t>
            </a:r>
            <a:endParaRPr lang="en-US" sz="2400" dirty="0"/>
          </a:p>
          <a:p>
            <a:pPr marL="742950" lvl="1" indent="-285750">
              <a:buFont typeface="Arial" panose="020B0604020202020204" pitchFamily="34" charset="0"/>
              <a:buChar char="•"/>
            </a:pPr>
            <a:r>
              <a:rPr lang="en-US" sz="2400" dirty="0"/>
              <a:t>Your PPS Representatives will create your account and provide your roles within the PPSM </a:t>
            </a:r>
            <a:r>
              <a:rPr lang="en-US" sz="2400" dirty="0" smtClean="0"/>
              <a:t>Registry</a:t>
            </a:r>
            <a:endParaRPr lang="en-US" sz="2400" dirty="0"/>
          </a:p>
          <a:p>
            <a:pPr marL="742950" lvl="1" indent="-285750">
              <a:buFont typeface="Arial" panose="020B0604020202020204" pitchFamily="34" charset="0"/>
              <a:buChar char="•"/>
            </a:pPr>
            <a:endParaRPr lang="en-US" dirty="0"/>
          </a:p>
          <a:p>
            <a:endParaRPr lang="en-US" dirty="0"/>
          </a:p>
        </p:txBody>
      </p:sp>
      <p:graphicFrame>
        <p:nvGraphicFramePr>
          <p:cNvPr id="7" name="Table 7">
            <a:extLst>
              <a:ext uri="{FF2B5EF4-FFF2-40B4-BE49-F238E27FC236}">
                <a16:creationId xmlns:a16="http://schemas.microsoft.com/office/drawing/2014/main" id="{9069533E-3BC9-4AE4-8D86-8BB5B315169A}"/>
              </a:ext>
            </a:extLst>
          </p:cNvPr>
          <p:cNvGraphicFramePr>
            <a:graphicFrameLocks noGrp="1"/>
          </p:cNvGraphicFramePr>
          <p:nvPr>
            <p:extLst>
              <p:ext uri="{D42A27DB-BD31-4B8C-83A1-F6EECF244321}">
                <p14:modId xmlns:p14="http://schemas.microsoft.com/office/powerpoint/2010/main" val="903158736"/>
              </p:ext>
            </p:extLst>
          </p:nvPr>
        </p:nvGraphicFramePr>
        <p:xfrm>
          <a:off x="1030752" y="4947291"/>
          <a:ext cx="1909379" cy="1447600"/>
        </p:xfrm>
        <a:graphic>
          <a:graphicData uri="http://schemas.openxmlformats.org/drawingml/2006/table">
            <a:tbl>
              <a:tblPr firstRow="1" bandRow="1">
                <a:tableStyleId>{5C22544A-7EE6-4342-B048-85BDC9FD1C3A}</a:tableStyleId>
              </a:tblPr>
              <a:tblGrid>
                <a:gridCol w="1909379">
                  <a:extLst>
                    <a:ext uri="{9D8B030D-6E8A-4147-A177-3AD203B41FA5}">
                      <a16:colId xmlns:a16="http://schemas.microsoft.com/office/drawing/2014/main" val="567727299"/>
                    </a:ext>
                  </a:extLst>
                </a:gridCol>
              </a:tblGrid>
              <a:tr h="723800">
                <a:tc>
                  <a:txBody>
                    <a:bodyPr/>
                    <a:lstStyle/>
                    <a:p>
                      <a:r>
                        <a:rPr lang="en-US" dirty="0">
                          <a:solidFill>
                            <a:sysClr val="windowText" lastClr="000000"/>
                          </a:solidFill>
                        </a:rPr>
                        <a:t>DoD Contact List</a:t>
                      </a:r>
                    </a:p>
                  </a:txBody>
                  <a:tcPr/>
                </a:tc>
                <a:extLst>
                  <a:ext uri="{0D108BD9-81ED-4DB2-BD59-A6C34878D82A}">
                    <a16:rowId xmlns:a16="http://schemas.microsoft.com/office/drawing/2014/main" val="3072692424"/>
                  </a:ext>
                </a:extLst>
              </a:tr>
              <a:tr h="723800">
                <a:tc>
                  <a:txBody>
                    <a:bodyPr/>
                    <a:lstStyle/>
                    <a:p>
                      <a:endParaRPr lang="en-US" dirty="0"/>
                    </a:p>
                  </a:txBody>
                  <a:tcPr/>
                </a:tc>
                <a:extLst>
                  <a:ext uri="{0D108BD9-81ED-4DB2-BD59-A6C34878D82A}">
                    <a16:rowId xmlns:a16="http://schemas.microsoft.com/office/drawing/2014/main" val="1210163671"/>
                  </a:ext>
                </a:extLst>
              </a:tr>
            </a:tbl>
          </a:graphicData>
        </a:graphic>
      </p:graphicFrame>
      <p:graphicFrame>
        <p:nvGraphicFramePr>
          <p:cNvPr id="6" name="Object 5">
            <a:extLst>
              <a:ext uri="{FF2B5EF4-FFF2-40B4-BE49-F238E27FC236}">
                <a16:creationId xmlns:a16="http://schemas.microsoft.com/office/drawing/2014/main" id="{EABD2005-019E-4C86-9579-3187833B1552}"/>
              </a:ext>
            </a:extLst>
          </p:cNvPr>
          <p:cNvGraphicFramePr>
            <a:graphicFrameLocks noChangeAspect="1"/>
          </p:cNvGraphicFramePr>
          <p:nvPr>
            <p:extLst>
              <p:ext uri="{D42A27DB-BD31-4B8C-83A1-F6EECF244321}">
                <p14:modId xmlns:p14="http://schemas.microsoft.com/office/powerpoint/2010/main" val="3082066185"/>
              </p:ext>
            </p:extLst>
          </p:nvPr>
        </p:nvGraphicFramePr>
        <p:xfrm>
          <a:off x="1528241" y="5753742"/>
          <a:ext cx="914400" cy="806450"/>
        </p:xfrm>
        <a:graphic>
          <a:graphicData uri="http://schemas.openxmlformats.org/presentationml/2006/ole">
            <mc:AlternateContent xmlns:mc="http://schemas.openxmlformats.org/markup-compatibility/2006">
              <mc:Choice xmlns:v="urn:schemas-microsoft-com:vml" Requires="v">
                <p:oleObj spid="_x0000_s1028" name="Acrobat Document" showAsIcon="1" r:id="rId3" imgW="914400" imgH="806420" progId="Acrobat.Document.DC">
                  <p:link updateAutomatic="1"/>
                </p:oleObj>
              </mc:Choice>
              <mc:Fallback>
                <p:oleObj name="Acrobat Document" showAsIcon="1" r:id="rId3" imgW="914400" imgH="806420" progId="Acrobat.Document.DC">
                  <p:link updateAutomatic="1"/>
                  <p:pic>
                    <p:nvPicPr>
                      <p:cNvPr id="0" name=""/>
                      <p:cNvPicPr/>
                      <p:nvPr/>
                    </p:nvPicPr>
                    <p:blipFill>
                      <a:blip r:embed="rId4"/>
                      <a:stretch>
                        <a:fillRect/>
                      </a:stretch>
                    </p:blipFill>
                    <p:spPr>
                      <a:xfrm>
                        <a:off x="1528241" y="575374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2279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A671B7-C6B5-429C-8DA1-5450D4C70946}" type="slidenum">
              <a:rPr lang="en-US" smtClean="0"/>
              <a:t>6</a:t>
            </a:fld>
            <a:endParaRPr lang="en-US" dirty="0"/>
          </a:p>
        </p:txBody>
      </p:sp>
      <p:sp>
        <p:nvSpPr>
          <p:cNvPr id="5" name="Title 1"/>
          <p:cNvSpPr txBox="1">
            <a:spLocks/>
          </p:cNvSpPr>
          <p:nvPr/>
        </p:nvSpPr>
        <p:spPr>
          <a:xfrm>
            <a:off x="1448418" y="118705"/>
            <a:ext cx="10508690" cy="761942"/>
          </a:xfrm>
          <a:prstGeom prst="rect">
            <a:avLst/>
          </a:prstGeom>
        </p:spPr>
        <p:txBody>
          <a:bodyPr/>
          <a:lstStyle>
            <a:lvl1pPr algn="l" defTabSz="914400" rtl="0" eaLnBrk="1" latinLnBrk="0" hangingPunct="1">
              <a:lnSpc>
                <a:spcPct val="90000"/>
              </a:lnSpc>
              <a:spcBef>
                <a:spcPct val="0"/>
              </a:spcBef>
              <a:buNone/>
              <a:defRPr sz="4400" kern="1200">
                <a:solidFill>
                  <a:srgbClr val="2C353B"/>
                </a:solidFill>
                <a:latin typeface="League Gothic" panose="00000500000000000000" pitchFamily="50" charset="0"/>
                <a:ea typeface="+mj-ea"/>
                <a:cs typeface="+mj-cs"/>
              </a:defRPr>
            </a:lvl1pPr>
          </a:lstStyle>
          <a:p>
            <a:r>
              <a:rPr lang="en-US" sz="4000" dirty="0">
                <a:latin typeface="Arial" panose="020B0604020202020204" pitchFamily="34" charset="0"/>
                <a:cs typeface="Arial" panose="020B0604020202020204" pitchFamily="34" charset="0"/>
              </a:rPr>
              <a:t>Ports, Protocols, and Services Management (PPSM)</a:t>
            </a:r>
          </a:p>
        </p:txBody>
      </p:sp>
      <p:sp>
        <p:nvSpPr>
          <p:cNvPr id="2" name="TextBox 1">
            <a:extLst>
              <a:ext uri="{FF2B5EF4-FFF2-40B4-BE49-F238E27FC236}">
                <a16:creationId xmlns:a16="http://schemas.microsoft.com/office/drawing/2014/main" id="{AD516114-4C53-43EA-9DB0-AC7742B160BE}"/>
              </a:ext>
            </a:extLst>
          </p:cNvPr>
          <p:cNvSpPr txBox="1"/>
          <p:nvPr/>
        </p:nvSpPr>
        <p:spPr>
          <a:xfrm>
            <a:off x="922901" y="1679027"/>
            <a:ext cx="10691737" cy="4216539"/>
          </a:xfrm>
          <a:prstGeom prst="rect">
            <a:avLst/>
          </a:prstGeom>
          <a:noFill/>
        </p:spPr>
        <p:txBody>
          <a:bodyPr wrap="square" rtlCol="0">
            <a:spAutoFit/>
          </a:bodyPr>
          <a:lstStyle/>
          <a:p>
            <a:r>
              <a:rPr lang="en-US" sz="2800" dirty="0"/>
              <a:t>Further Information when </a:t>
            </a:r>
            <a:r>
              <a:rPr lang="en-US" sz="2800" dirty="0" smtClean="0"/>
              <a:t>Registering</a:t>
            </a:r>
            <a:endParaRPr lang="en-US" sz="2800" dirty="0"/>
          </a:p>
          <a:p>
            <a:pPr marL="742950" lvl="1" indent="-285750">
              <a:buFont typeface="Arial" panose="020B0604020202020204" pitchFamily="34" charset="0"/>
              <a:buChar char="•"/>
            </a:pPr>
            <a:r>
              <a:rPr lang="en-US" sz="2000" dirty="0"/>
              <a:t>When Registering, DoD PPSM is moving away from Mission Assurance Category (MAC) to RMF Level: Confidentiality, Integrity, and Availability both are located on the Bulk Upload Spreadsheet and the PPSM </a:t>
            </a:r>
            <a:r>
              <a:rPr lang="en-US" sz="2000" dirty="0" smtClean="0"/>
              <a:t>Registry</a:t>
            </a:r>
            <a:endParaRPr lang="en-US" sz="2000" dirty="0"/>
          </a:p>
          <a:p>
            <a:pPr marL="742950" lvl="1" indent="-285750">
              <a:buFont typeface="Arial" panose="020B0604020202020204" pitchFamily="34" charset="0"/>
              <a:buChar char="•"/>
            </a:pPr>
            <a:r>
              <a:rPr lang="en-US" sz="2000" dirty="0"/>
              <a:t>When Registering DoD PPSM is only looking for the Listening port, which are already listed on Vulnerability Reports within the Category Assurance List and within the PPSM Registry when you select a specific </a:t>
            </a:r>
            <a:r>
              <a:rPr lang="en-US" sz="2000" dirty="0" smtClean="0"/>
              <a:t>service</a:t>
            </a:r>
            <a:endParaRPr lang="en-US" sz="2000" dirty="0"/>
          </a:p>
          <a:p>
            <a:pPr marL="742950" lvl="1" indent="-285750">
              <a:buFont typeface="Arial" panose="020B0604020202020204" pitchFamily="34" charset="0"/>
              <a:buChar char="•"/>
            </a:pPr>
            <a:r>
              <a:rPr lang="en-US" sz="2000" dirty="0"/>
              <a:t>When inputting IP addresses, they are not a requirement unless when the service is crossing boundaries 1 and 2 unless directed to do so by your PPSM </a:t>
            </a:r>
            <a:r>
              <a:rPr lang="en-US" sz="2000" dirty="0" smtClean="0"/>
              <a:t>Office</a:t>
            </a:r>
            <a:endParaRPr lang="en-US" sz="2000" dirty="0"/>
          </a:p>
          <a:p>
            <a:pPr marL="742950" lvl="1" indent="-285750">
              <a:buFont typeface="Arial" panose="020B0604020202020204" pitchFamily="34" charset="0"/>
              <a:buChar char="•"/>
            </a:pPr>
            <a:r>
              <a:rPr lang="en-US" sz="2000" dirty="0"/>
              <a:t>There are two Registries: One on NIPR (PPSM-U) and one on SIPR (PPSM-C)</a:t>
            </a:r>
          </a:p>
          <a:p>
            <a:pPr marL="1200150" lvl="2" indent="-285750">
              <a:buFont typeface="Arial" panose="020B0604020202020204" pitchFamily="34" charset="0"/>
              <a:buChar char="•"/>
            </a:pPr>
            <a:r>
              <a:rPr lang="en-US" sz="2000" dirty="0"/>
              <a:t>PPSM-U is the repository for all unclassified PPSM Registrations</a:t>
            </a:r>
          </a:p>
          <a:p>
            <a:pPr marL="1200150" lvl="2" indent="-285750">
              <a:buFont typeface="Arial" panose="020B0604020202020204" pitchFamily="34" charset="0"/>
              <a:buChar char="•"/>
            </a:pPr>
            <a:r>
              <a:rPr lang="en-US" sz="2000" dirty="0"/>
              <a:t>PPSM-C is the repository for all classified PPSM Registrations</a:t>
            </a:r>
          </a:p>
          <a:p>
            <a:pPr marL="1200150" lvl="2" indent="-285750">
              <a:buFont typeface="Arial" panose="020B0604020202020204" pitchFamily="34" charset="0"/>
              <a:buChar char="•"/>
            </a:pPr>
            <a:r>
              <a:rPr lang="en-US" sz="2000" dirty="0"/>
              <a:t>There are still unclassified registrations on PPSM-C however they are  not editable </a:t>
            </a:r>
          </a:p>
        </p:txBody>
      </p:sp>
    </p:spTree>
    <p:extLst>
      <p:ext uri="{BB962C8B-B14F-4D97-AF65-F5344CB8AC3E}">
        <p14:creationId xmlns:p14="http://schemas.microsoft.com/office/powerpoint/2010/main" val="305588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A671B7-C6B5-429C-8DA1-5450D4C70946}" type="slidenum">
              <a:rPr lang="en-US" smtClean="0"/>
              <a:t>7</a:t>
            </a:fld>
            <a:endParaRPr lang="en-US"/>
          </a:p>
        </p:txBody>
      </p:sp>
      <p:sp>
        <p:nvSpPr>
          <p:cNvPr id="5" name="Title 2"/>
          <p:cNvSpPr>
            <a:spLocks noGrp="1"/>
          </p:cNvSpPr>
          <p:nvPr>
            <p:ph type="title"/>
          </p:nvPr>
        </p:nvSpPr>
        <p:spPr>
          <a:xfrm>
            <a:off x="2442958" y="1395603"/>
            <a:ext cx="7772400" cy="400050"/>
          </a:xfrm>
        </p:spPr>
        <p:txBody>
          <a:bodyPr/>
          <a:lstStyle/>
          <a:p>
            <a:pPr algn="ctr"/>
            <a:r>
              <a:rPr lang="en-US" dirty="0">
                <a:latin typeface="Arial" panose="020B0604020202020204" pitchFamily="34" charset="0"/>
                <a:cs typeface="Arial" panose="020B0604020202020204" pitchFamily="34" charset="0"/>
              </a:rPr>
              <a:t>Question &amp; Answer Session</a:t>
            </a:r>
          </a:p>
        </p:txBody>
      </p:sp>
      <p:grpSp>
        <p:nvGrpSpPr>
          <p:cNvPr id="6" name="Group 5"/>
          <p:cNvGrpSpPr/>
          <p:nvPr/>
        </p:nvGrpSpPr>
        <p:grpSpPr>
          <a:xfrm>
            <a:off x="3732691" y="2456329"/>
            <a:ext cx="4725509" cy="3070524"/>
            <a:chOff x="2211276" y="1158576"/>
            <a:chExt cx="4627414" cy="3070524"/>
          </a:xfrm>
        </p:grpSpPr>
        <p:sp>
          <p:nvSpPr>
            <p:cNvPr id="7" name="Rounded Rectangular Callout 6"/>
            <p:cNvSpPr/>
            <p:nvPr/>
          </p:nvSpPr>
          <p:spPr>
            <a:xfrm>
              <a:off x="5656373" y="1158576"/>
              <a:ext cx="1182317" cy="457196"/>
            </a:xfrm>
            <a:prstGeom prst="wedgeRoundRectCallout">
              <a:avLst>
                <a:gd name="adj1" fmla="val 238"/>
                <a:gd name="adj2" fmla="val 906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Answers!</a:t>
              </a:r>
            </a:p>
          </p:txBody>
        </p:sp>
        <p:sp>
          <p:nvSpPr>
            <p:cNvPr id="8" name="Rounded Rectangular Callout 7"/>
            <p:cNvSpPr/>
            <p:nvPr/>
          </p:nvSpPr>
          <p:spPr>
            <a:xfrm flipH="1">
              <a:off x="2238979" y="1179354"/>
              <a:ext cx="1226643" cy="436418"/>
            </a:xfrm>
            <a:prstGeom prst="wedgeRoundRectCallout">
              <a:avLst>
                <a:gd name="adj1" fmla="val 6642"/>
                <a:gd name="adj2" fmla="val 901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Questions?</a:t>
              </a:r>
              <a:endParaRPr lang="en-US" b="1" dirty="0"/>
            </a:p>
          </p:txBody>
        </p:sp>
        <p:pic>
          <p:nvPicPr>
            <p:cNvPr id="9" name="Picture 8" descr="Drawing2.png"/>
            <p:cNvPicPr>
              <a:picLocks noChangeAspect="1"/>
            </p:cNvPicPr>
            <p:nvPr/>
          </p:nvPicPr>
          <p:blipFill>
            <a:blip r:embed="rId2" cstate="print"/>
            <a:srcRect l="55843"/>
            <a:stretch>
              <a:fillRect/>
            </a:stretch>
          </p:blipFill>
          <p:spPr>
            <a:xfrm>
              <a:off x="4649108" y="1813194"/>
              <a:ext cx="2161873" cy="1413163"/>
            </a:xfrm>
            <a:prstGeom prst="rect">
              <a:avLst/>
            </a:prstGeom>
          </p:spPr>
        </p:pic>
        <p:pic>
          <p:nvPicPr>
            <p:cNvPr id="10" name="Picture 9" descr="Drawing2.png"/>
            <p:cNvPicPr>
              <a:picLocks noChangeAspect="1"/>
            </p:cNvPicPr>
            <p:nvPr/>
          </p:nvPicPr>
          <p:blipFill>
            <a:blip r:embed="rId2" cstate="print"/>
            <a:srcRect r="56052"/>
            <a:stretch>
              <a:fillRect/>
            </a:stretch>
          </p:blipFill>
          <p:spPr>
            <a:xfrm flipH="1">
              <a:off x="2211276" y="1757348"/>
              <a:ext cx="2175163" cy="1479258"/>
            </a:xfrm>
            <a:prstGeom prst="rect">
              <a:avLst/>
            </a:prstGeom>
          </p:spPr>
        </p:pic>
        <p:graphicFrame>
          <p:nvGraphicFramePr>
            <p:cNvPr id="11" name="Diagram 10"/>
            <p:cNvGraphicFramePr/>
            <p:nvPr>
              <p:extLst>
                <p:ext uri="{D42A27DB-BD31-4B8C-83A1-F6EECF244321}">
                  <p14:modId xmlns:p14="http://schemas.microsoft.com/office/powerpoint/2010/main" val="4130463294"/>
                </p:ext>
              </p:extLst>
            </p:nvPr>
          </p:nvGraphicFramePr>
          <p:xfrm>
            <a:off x="2779318" y="2623705"/>
            <a:ext cx="3671455" cy="160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247115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A671B7-C6B5-429C-8DA1-5450D4C70946}" type="slidenum">
              <a:rPr lang="en-US" smtClean="0"/>
              <a:t>8</a:t>
            </a:fld>
            <a:endParaRPr lang="en-US"/>
          </a:p>
        </p:txBody>
      </p:sp>
      <p:sp>
        <p:nvSpPr>
          <p:cNvPr id="5" name="Title 1"/>
          <p:cNvSpPr txBox="1">
            <a:spLocks/>
          </p:cNvSpPr>
          <p:nvPr/>
        </p:nvSpPr>
        <p:spPr>
          <a:xfrm>
            <a:off x="1448418" y="269780"/>
            <a:ext cx="10508690" cy="761942"/>
          </a:xfrm>
          <a:prstGeom prst="rect">
            <a:avLst/>
          </a:prstGeom>
        </p:spPr>
        <p:txBody>
          <a:bodyPr/>
          <a:lstStyle>
            <a:lvl1pPr algn="l" defTabSz="914400" rtl="0" eaLnBrk="1" latinLnBrk="0" hangingPunct="1">
              <a:lnSpc>
                <a:spcPct val="90000"/>
              </a:lnSpc>
              <a:spcBef>
                <a:spcPct val="0"/>
              </a:spcBef>
              <a:buNone/>
              <a:defRPr sz="4400" kern="1200">
                <a:solidFill>
                  <a:srgbClr val="2C353B"/>
                </a:solidFill>
                <a:latin typeface="League Gothic" panose="00000500000000000000" pitchFamily="50" charset="0"/>
                <a:ea typeface="+mj-ea"/>
                <a:cs typeface="+mj-cs"/>
              </a:defRPr>
            </a:lvl1pPr>
          </a:lstStyle>
          <a:p>
            <a:r>
              <a:rPr lang="en-US" dirty="0">
                <a:latin typeface="Arial" panose="020B0604020202020204" pitchFamily="34" charset="0"/>
                <a:cs typeface="Arial" panose="020B0604020202020204" pitchFamily="34" charset="0"/>
              </a:rPr>
              <a:t>Contact Information</a:t>
            </a:r>
          </a:p>
        </p:txBody>
      </p:sp>
      <p:sp>
        <p:nvSpPr>
          <p:cNvPr id="6" name="Text Placeholder 2"/>
          <p:cNvSpPr txBox="1">
            <a:spLocks/>
          </p:cNvSpPr>
          <p:nvPr/>
        </p:nvSpPr>
        <p:spPr>
          <a:xfrm>
            <a:off x="1448418" y="1518828"/>
            <a:ext cx="8845062" cy="2150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Mission Partner Training Program</a:t>
            </a:r>
          </a:p>
          <a:p>
            <a:pPr lvl="1"/>
            <a:r>
              <a:rPr lang="en-US" dirty="0"/>
              <a:t>CBT Location:</a:t>
            </a:r>
          </a:p>
          <a:p>
            <a:pPr marL="914400" lvl="2" indent="0">
              <a:buNone/>
            </a:pPr>
            <a:r>
              <a:rPr lang="en-US" dirty="0">
                <a:hlinkClick r:id="rId2"/>
              </a:rPr>
              <a:t>https://cyber.mil/connect/mptp</a:t>
            </a:r>
            <a:endParaRPr lang="en-US" dirty="0"/>
          </a:p>
          <a:p>
            <a:pPr lvl="1"/>
            <a:r>
              <a:rPr lang="en-US" dirty="0"/>
              <a:t>Contact Information</a:t>
            </a:r>
          </a:p>
          <a:p>
            <a:pPr lvl="2"/>
            <a:r>
              <a:rPr lang="en-US" dirty="0"/>
              <a:t>301-225-4330 (Commercial), 312-375-4300 (DSN)</a:t>
            </a:r>
          </a:p>
          <a:p>
            <a:pPr lvl="2"/>
            <a:r>
              <a:rPr lang="en-US" dirty="0">
                <a:hlinkClick r:id="rId3"/>
              </a:rPr>
              <a:t>disa.meade.re.mbx.mptp@mail.mil</a:t>
            </a:r>
            <a:endParaRPr lang="en-US" dirty="0"/>
          </a:p>
          <a:p>
            <a:endParaRPr lang="en-US" dirty="0"/>
          </a:p>
        </p:txBody>
      </p:sp>
      <p:pic>
        <p:nvPicPr>
          <p:cNvPr id="7" name="Picture 2" descr="Image result for survey">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8596" y="4274640"/>
            <a:ext cx="1521435" cy="15214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hlinkClick r:id="rId6"/>
          </p:cNvPr>
          <p:cNvPicPr>
            <a:picLocks noChangeAspect="1"/>
          </p:cNvPicPr>
          <p:nvPr/>
        </p:nvPicPr>
        <p:blipFill>
          <a:blip r:embed="rId7"/>
          <a:stretch>
            <a:fillRect/>
          </a:stretch>
        </p:blipFill>
        <p:spPr>
          <a:xfrm>
            <a:off x="6116217" y="4274640"/>
            <a:ext cx="1993324" cy="1521710"/>
          </a:xfrm>
          <a:prstGeom prst="rect">
            <a:avLst/>
          </a:prstGeom>
        </p:spPr>
      </p:pic>
    </p:spTree>
    <p:extLst>
      <p:ext uri="{BB962C8B-B14F-4D97-AF65-F5344CB8AC3E}">
        <p14:creationId xmlns:p14="http://schemas.microsoft.com/office/powerpoint/2010/main" val="3211706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11" y="-225896"/>
            <a:ext cx="445909" cy="131916"/>
          </a:xfrm>
        </p:spPr>
        <p:txBody>
          <a:bodyPr/>
          <a:lstStyle/>
          <a:p>
            <a:endParaRPr lang="en-US" dirty="0"/>
          </a:p>
        </p:txBody>
      </p:sp>
      <p:sp>
        <p:nvSpPr>
          <p:cNvPr id="3" name="Slide Number Placeholder 2"/>
          <p:cNvSpPr>
            <a:spLocks noGrp="1"/>
          </p:cNvSpPr>
          <p:nvPr>
            <p:ph type="sldNum" sz="quarter" idx="12"/>
          </p:nvPr>
        </p:nvSpPr>
        <p:spPr/>
        <p:txBody>
          <a:bodyPr/>
          <a:lstStyle/>
          <a:p>
            <a:fld id="{EEA671B7-C6B5-429C-8DA1-5450D4C70946}" type="slidenum">
              <a:rPr lang="en-US" smtClean="0"/>
              <a:t>9</a:t>
            </a:fld>
            <a:endParaRPr lang="en-US"/>
          </a:p>
        </p:txBody>
      </p:sp>
    </p:spTree>
    <p:extLst>
      <p:ext uri="{BB962C8B-B14F-4D97-AF65-F5344CB8AC3E}">
        <p14:creationId xmlns:p14="http://schemas.microsoft.com/office/powerpoint/2010/main" val="1130648563"/>
      </p:ext>
    </p:extLst>
  </p:cSld>
  <p:clrMapOvr>
    <a:masterClrMapping/>
  </p:clrMapOvr>
</p:sld>
</file>

<file path=ppt/theme/theme1.xml><?xml version="1.0" encoding="utf-8"?>
<a:theme xmlns:a="http://schemas.openxmlformats.org/drawingml/2006/main" name="Unclassified Slide Templat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62BD5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classified//FOUO Slide Templat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62BD5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ract/Acquisition Sensitive/FOUO Slide Templat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62BD5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268C833F0E0240A5B190998F8CA74A" ma:contentTypeVersion="1" ma:contentTypeDescription="Create a new document." ma:contentTypeScope="" ma:versionID="15c2bb7c0d4b8ecc6f37de2e3b3f0a78">
  <xsd:schema xmlns:xsd="http://www.w3.org/2001/XMLSchema" xmlns:xs="http://www.w3.org/2001/XMLSchema" xmlns:p="http://schemas.microsoft.com/office/2006/metadata/properties" xmlns:ns2="e648ad6e-fba4-473c-aa06-8f15b8320985" targetNamespace="http://schemas.microsoft.com/office/2006/metadata/properties" ma:root="true" ma:fieldsID="e0aefe5fdfbcde45a4e490c1157eae90" ns2:_="">
    <xsd:import namespace="e648ad6e-fba4-473c-aa06-8f15b832098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8ad6e-fba4-473c-aa06-8f15b832098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e648ad6e-fba4-473c-aa06-8f15b8320985">H5336N4YYRJV-4-904</_dlc_DocId>
    <_dlc_DocIdUrl xmlns="e648ad6e-fba4-473c-aa06-8f15b8320985">
      <Url>https://disa.deps.mil/org/BDC4/_layouts/15/DocIdRedir.aspx?ID=H5336N4YYRJV-4-904</Url>
      <Description>H5336N4YYRJV-4-904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65E2F87-EC02-4347-B84C-D055BE01F6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48ad6e-fba4-473c-aa06-8f15b83209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F3751C-362E-43ED-A4E3-C7D00FEF5897}">
  <ds:schemaRefs>
    <ds:schemaRef ds:uri="e648ad6e-fba4-473c-aa06-8f15b8320985"/>
    <ds:schemaRef ds:uri="http://www.w3.org/XML/1998/namespac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D65E8B28-2A7A-4234-951D-981805D8D8F9}">
  <ds:schemaRefs>
    <ds:schemaRef ds:uri="http://schemas.microsoft.com/sharepoint/v3/contenttype/forms"/>
  </ds:schemaRefs>
</ds:datastoreItem>
</file>

<file path=customXml/itemProps4.xml><?xml version="1.0" encoding="utf-8"?>
<ds:datastoreItem xmlns:ds="http://schemas.openxmlformats.org/officeDocument/2006/customXml" ds:itemID="{8CA2F845-6AE1-4A7C-83C9-F851F862F17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4664</TotalTime>
  <Words>325</Words>
  <Application>Microsoft Office PowerPoint</Application>
  <PresentationFormat>Widescreen</PresentationFormat>
  <Paragraphs>47</Paragraphs>
  <Slides>9</Slides>
  <Notes>0</Notes>
  <HiddenSlides>0</HiddenSlides>
  <MMClips>0</MMClips>
  <ScaleCrop>false</ScaleCrop>
  <HeadingPairs>
    <vt:vector size="8" baseType="variant">
      <vt:variant>
        <vt:lpstr>Fonts Used</vt:lpstr>
      </vt:variant>
      <vt:variant>
        <vt:i4>5</vt:i4>
      </vt:variant>
      <vt:variant>
        <vt:lpstr>Theme</vt:lpstr>
      </vt:variant>
      <vt:variant>
        <vt:i4>3</vt:i4>
      </vt:variant>
      <vt:variant>
        <vt:lpstr>Links</vt:lpstr>
      </vt:variant>
      <vt:variant>
        <vt:i4>1</vt:i4>
      </vt:variant>
      <vt:variant>
        <vt:lpstr>Slide Titles</vt:lpstr>
      </vt:variant>
      <vt:variant>
        <vt:i4>9</vt:i4>
      </vt:variant>
    </vt:vector>
  </HeadingPairs>
  <TitlesOfParts>
    <vt:vector size="18" baseType="lpstr">
      <vt:lpstr>Arial</vt:lpstr>
      <vt:lpstr>Calibri</vt:lpstr>
      <vt:lpstr>Franklin Gothic Medium</vt:lpstr>
      <vt:lpstr>League Gothic</vt:lpstr>
      <vt:lpstr>Wingdings</vt:lpstr>
      <vt:lpstr>Unclassified Slide Template</vt:lpstr>
      <vt:lpstr>Unclassified//FOUO Slide Template</vt:lpstr>
      <vt:lpstr>Contract/Acquisition Sensitive/FOUO Slide Template</vt:lpstr>
      <vt:lpstr>file:///\\disanet\fmdgroups\group2\ppsm\DoD%20Contact%20List\DoD%20Component%20Contact%20List_20210816.pdf</vt:lpstr>
      <vt:lpstr>PowerPoint Presentation</vt:lpstr>
      <vt:lpstr>PPSM Registry</vt:lpstr>
      <vt:lpstr>PowerPoint Presentation</vt:lpstr>
      <vt:lpstr>PowerPoint Presentation</vt:lpstr>
      <vt:lpstr>PowerPoint Presentation</vt:lpstr>
      <vt:lpstr>PowerPoint Presentation</vt:lpstr>
      <vt:lpstr>Question &amp; Answer Session</vt:lpstr>
      <vt:lpstr>PowerPoint Presentation</vt:lpstr>
      <vt:lpstr>PowerPoint Presentation</vt:lpstr>
    </vt:vector>
  </TitlesOfParts>
  <Company>DISA_JFHQ/DODIN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Liu, Wendy L CIV DISA BD (US)</dc:creator>
  <cp:lastModifiedBy>Reedich, Lacy A CTR DISA RME (USA)</cp:lastModifiedBy>
  <cp:revision>230</cp:revision>
  <dcterms:created xsi:type="dcterms:W3CDTF">2019-01-16T14:13:23Z</dcterms:created>
  <dcterms:modified xsi:type="dcterms:W3CDTF">2021-09-07T13:50:00Z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0x010100B1268C833F0E0240A5B190998F8CA74A</vt:lpwstr>
  </property>
  <property fmtid="{D5CDD505-2E9C-101B-9397-08002B2CF9AE}" pid="3" name="_dlc_DocIdItemGuid">
    <vt:lpwstr>189aad56-4fe0-41db-a957-c71497e3a622</vt:lpwstr>
  </property>
</Properties>
</file>