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60" r:id="rId2"/>
    <p:sldMasterId id="2147483689" r:id="rId3"/>
  </p:sldMasterIdLst>
  <p:notesMasterIdLst>
    <p:notesMasterId r:id="rId14"/>
  </p:notesMasterIdLst>
  <p:sldIdLst>
    <p:sldId id="1143" r:id="rId4"/>
    <p:sldId id="5579" r:id="rId5"/>
    <p:sldId id="5692" r:id="rId6"/>
    <p:sldId id="5580" r:id="rId7"/>
    <p:sldId id="1650" r:id="rId8"/>
    <p:sldId id="257" r:id="rId9"/>
    <p:sldId id="258" r:id="rId10"/>
    <p:sldId id="256" r:id="rId11"/>
    <p:sldId id="259" r:id="rId12"/>
    <p:sldId id="260"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25ED16F-17E0-40C8-9F68-C3EF40BCE18E}" v="1" dt="2018-11-19T23:46:06.193"/>
  </p1510:revLst>
</p1510:revInfo>
</file>

<file path=ppt/tableStyles.xml><?xml version="1.0" encoding="utf-8"?>
<a:tblStyleLst xmlns:a="http://schemas.openxmlformats.org/drawingml/2006/main" def="{5C22544A-7EE6-4342-B048-85BDC9FD1C3A}">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4" d="100"/>
          <a:sy n="64" d="100"/>
        </p:scale>
        <p:origin x="724"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presProps" Target="presProps.xml"/><Relationship Id="rId10" Type="http://schemas.openxmlformats.org/officeDocument/2006/relationships/slide" Target="slides/slide7.xml"/><Relationship Id="rId19" Type="http://schemas.microsoft.com/office/2015/10/relationships/revisionInfo" Target="revisionInfo.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47C157-B024-4A43-ADF2-DEE7272C2107}" type="datetimeFigureOut">
              <a:rPr lang="en-US" smtClean="0"/>
              <a:t>11/21/2018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A89E1E3-CEE7-48ED-8F45-95C4436B32B7}" type="slidenum">
              <a:rPr lang="en-US" smtClean="0"/>
              <a:t>‹#›</a:t>
            </a:fld>
            <a:endParaRPr lang="en-US"/>
          </a:p>
        </p:txBody>
      </p:sp>
    </p:spTree>
    <p:extLst>
      <p:ext uri="{BB962C8B-B14F-4D97-AF65-F5344CB8AC3E}">
        <p14:creationId xmlns:p14="http://schemas.microsoft.com/office/powerpoint/2010/main" val="12947226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Version 1.3 Oct 2018</a:t>
            </a:r>
          </a:p>
          <a:p>
            <a:r>
              <a:rPr lang="en-US" dirty="0"/>
              <a:t>https://aka.ms/TeamsAdoption</a:t>
            </a:r>
          </a:p>
        </p:txBody>
      </p:sp>
      <p:sp>
        <p:nvSpPr>
          <p:cNvPr id="4" name="Slide Number Placeholder 3"/>
          <p:cNvSpPr>
            <a:spLocks noGrp="1"/>
          </p:cNvSpPr>
          <p:nvPr>
            <p:ph type="sldNum" sz="quarter" idx="5"/>
          </p:nvPr>
        </p:nvSpPr>
        <p:spPr/>
        <p:txBody>
          <a:bodyPr/>
          <a:lstStyle/>
          <a:p>
            <a:fld id="{CA89E1E3-CEE7-48ED-8F45-95C4436B32B7}" type="slidenum">
              <a:rPr lang="en-US" smtClean="0"/>
              <a:t>1</a:t>
            </a:fld>
            <a:endParaRPr lang="en-US"/>
          </a:p>
        </p:txBody>
      </p:sp>
    </p:spTree>
    <p:extLst>
      <p:ext uri="{BB962C8B-B14F-4D97-AF65-F5344CB8AC3E}">
        <p14:creationId xmlns:p14="http://schemas.microsoft.com/office/powerpoint/2010/main" val="40374899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Based on customer feedback we have enhanced our existing adoption framework to include key activities that drive Office 365 adoption success.  </a:t>
            </a:r>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52E3BA65-5A6F-4695-83B1-B4DBAF19739F}"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11/21/2018 11:29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1026529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O365 Adoption Toolkit – Adoption &amp; Deployment Workstreams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v10-18.1 (Karuana Gatimu)</a:t>
            </a:r>
          </a:p>
          <a:p>
            <a:endParaRPr lang="en-US"/>
          </a:p>
          <a:p>
            <a:r>
              <a:rPr lang="en-US"/>
              <a:t>These workstreams complement the Enterprise Adoption Project Plan and adoption framework best practices.   The outcomes of these</a:t>
            </a:r>
          </a:p>
        </p:txBody>
      </p:sp>
      <p:sp>
        <p:nvSpPr>
          <p:cNvPr id="4" name="Slide Number Placeholder 3"/>
          <p:cNvSpPr>
            <a:spLocks noGrp="1"/>
          </p:cNvSpPr>
          <p:nvPr>
            <p:ph type="sldNum" sz="quarter" idx="5"/>
          </p:nvPr>
        </p:nvSpPr>
        <p:spPr/>
        <p:txBody>
          <a:bodyPr/>
          <a:lstStyle/>
          <a:p>
            <a:fld id="{CA89E1E3-CEE7-48ED-8F45-95C4436B32B7}" type="slidenum">
              <a:rPr lang="en-US" smtClean="0"/>
              <a:t>6</a:t>
            </a:fld>
            <a:endParaRPr lang="en-US"/>
          </a:p>
        </p:txBody>
      </p:sp>
    </p:spTree>
    <p:extLst>
      <p:ext uri="{BB962C8B-B14F-4D97-AF65-F5344CB8AC3E}">
        <p14:creationId xmlns:p14="http://schemas.microsoft.com/office/powerpoint/2010/main" val="25941925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O365 Adoption Toolkit – Adoption &amp; Deployment Workstreams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v10-18.1 (Karuana Gatimu)</a:t>
            </a:r>
          </a:p>
          <a:p>
            <a:endParaRPr lang="en-US"/>
          </a:p>
          <a:p>
            <a:r>
              <a:rPr lang="en-US"/>
              <a:t>These workstreams complement the Enterprise Adoption Project Plan and adoption framework best practices.   The outcomes of these</a:t>
            </a:r>
          </a:p>
        </p:txBody>
      </p:sp>
      <p:sp>
        <p:nvSpPr>
          <p:cNvPr id="4" name="Slide Number Placeholder 3"/>
          <p:cNvSpPr>
            <a:spLocks noGrp="1"/>
          </p:cNvSpPr>
          <p:nvPr>
            <p:ph type="sldNum" sz="quarter" idx="5"/>
          </p:nvPr>
        </p:nvSpPr>
        <p:spPr/>
        <p:txBody>
          <a:bodyPr/>
          <a:lstStyle/>
          <a:p>
            <a:fld id="{CA89E1E3-CEE7-48ED-8F45-95C4436B32B7}" type="slidenum">
              <a:rPr lang="en-US" smtClean="0"/>
              <a:t>7</a:t>
            </a:fld>
            <a:endParaRPr lang="en-US"/>
          </a:p>
        </p:txBody>
      </p:sp>
    </p:spTree>
    <p:extLst>
      <p:ext uri="{BB962C8B-B14F-4D97-AF65-F5344CB8AC3E}">
        <p14:creationId xmlns:p14="http://schemas.microsoft.com/office/powerpoint/2010/main" val="34009376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O365 Adoption Toolkit – Adoption &amp; Deployment Workstreams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vE10-18.1 (Karuana Gatimu)</a:t>
            </a:r>
          </a:p>
          <a:p>
            <a:endParaRPr lang="en-US"/>
          </a:p>
          <a:p>
            <a:r>
              <a:rPr lang="en-US"/>
              <a:t>These workstreams complement the Enterprise Adoption Project Plan and adoption framework best practices.   The outcomes of these workstreams can be integrated into an existing project plan.  These components are essential to be covered for a full enterprise deployment.  In each phase of deployment the scope of the work stream expands in both membership and complexity.  Clarity around decision making, risk identification and mitigation are key to maintaining momentum throughout your improvement project. </a:t>
            </a:r>
          </a:p>
        </p:txBody>
      </p:sp>
      <p:sp>
        <p:nvSpPr>
          <p:cNvPr id="4" name="Slide Number Placeholder 3"/>
          <p:cNvSpPr>
            <a:spLocks noGrp="1"/>
          </p:cNvSpPr>
          <p:nvPr>
            <p:ph type="sldNum" sz="quarter" idx="5"/>
          </p:nvPr>
        </p:nvSpPr>
        <p:spPr/>
        <p:txBody>
          <a:bodyPr/>
          <a:lstStyle/>
          <a:p>
            <a:fld id="{CA89E1E3-CEE7-48ED-8F45-95C4436B32B7}" type="slidenum">
              <a:rPr lang="en-US" smtClean="0"/>
              <a:t>8</a:t>
            </a:fld>
            <a:endParaRPr lang="en-US"/>
          </a:p>
        </p:txBody>
      </p:sp>
    </p:spTree>
    <p:extLst>
      <p:ext uri="{BB962C8B-B14F-4D97-AF65-F5344CB8AC3E}">
        <p14:creationId xmlns:p14="http://schemas.microsoft.com/office/powerpoint/2010/main" val="13293723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O365 Adoption Toolkit – Adoption &amp; Deployment Workstreams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vE10-18.1 (Karuana Gatimu)</a:t>
            </a:r>
          </a:p>
          <a:p>
            <a:endParaRPr lang="en-US"/>
          </a:p>
          <a:p>
            <a:r>
              <a:rPr lang="en-US"/>
              <a:t>These workstreams complement the Enterprise Adoption Project Plan and adoption framework best practices.   The outcomes of these workstreams can be integrated into an existing project plan.  These components are essential to be covered for a full enterprise deployment.  In each phase of deployment the scope of the work stream expands in both membership and complexity.  Clarity around decision making, risk identification and mitigation are key to maintaining momentum throughout your improvement project. </a:t>
            </a:r>
          </a:p>
        </p:txBody>
      </p:sp>
      <p:sp>
        <p:nvSpPr>
          <p:cNvPr id="4" name="Slide Number Placeholder 3"/>
          <p:cNvSpPr>
            <a:spLocks noGrp="1"/>
          </p:cNvSpPr>
          <p:nvPr>
            <p:ph type="sldNum" sz="quarter" idx="5"/>
          </p:nvPr>
        </p:nvSpPr>
        <p:spPr/>
        <p:txBody>
          <a:bodyPr/>
          <a:lstStyle/>
          <a:p>
            <a:fld id="{CA89E1E3-CEE7-48ED-8F45-95C4436B32B7}" type="slidenum">
              <a:rPr lang="en-US" smtClean="0"/>
              <a:t>9</a:t>
            </a:fld>
            <a:endParaRPr lang="en-US"/>
          </a:p>
        </p:txBody>
      </p:sp>
    </p:spTree>
    <p:extLst>
      <p:ext uri="{BB962C8B-B14F-4D97-AF65-F5344CB8AC3E}">
        <p14:creationId xmlns:p14="http://schemas.microsoft.com/office/powerpoint/2010/main" val="24715211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O365 Adoption Toolkit – Adoption &amp; Deployment Workstreams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vE10-18.1 (Karuana Gatimu)</a:t>
            </a:r>
          </a:p>
          <a:p>
            <a:endParaRPr lang="en-US"/>
          </a:p>
          <a:p>
            <a:r>
              <a:rPr lang="en-US"/>
              <a:t>These workstreams complement the Enterprise Adoption Project Plan and adoption framework best practices.   The outcomes of these workstreams can be integrated into an existing project plan.  These components are essential to be covered for a full enterprise deployment.  In each phase of deployment the scope of the work stream expands in both membership and complexity.  Clarity around decision making, risk identification and mitigation are key to maintaining momentum throughout your improvement project. </a:t>
            </a:r>
          </a:p>
        </p:txBody>
      </p:sp>
      <p:sp>
        <p:nvSpPr>
          <p:cNvPr id="4" name="Slide Number Placeholder 3"/>
          <p:cNvSpPr>
            <a:spLocks noGrp="1"/>
          </p:cNvSpPr>
          <p:nvPr>
            <p:ph type="sldNum" sz="quarter" idx="5"/>
          </p:nvPr>
        </p:nvSpPr>
        <p:spPr/>
        <p:txBody>
          <a:bodyPr/>
          <a:lstStyle/>
          <a:p>
            <a:fld id="{CA89E1E3-CEE7-48ED-8F45-95C4436B32B7}" type="slidenum">
              <a:rPr lang="en-US" smtClean="0"/>
              <a:t>10</a:t>
            </a:fld>
            <a:endParaRPr lang="en-US"/>
          </a:p>
        </p:txBody>
      </p:sp>
    </p:spTree>
    <p:extLst>
      <p:ext uri="{BB962C8B-B14F-4D97-AF65-F5344CB8AC3E}">
        <p14:creationId xmlns:p14="http://schemas.microsoft.com/office/powerpoint/2010/main" val="3946895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Master" Target="../slideMasters/slideMaster3.xml"/><Relationship Id="rId4" Type="http://schemas.openxmlformats.org/officeDocument/2006/relationships/image" Target="../media/image8.svg"/></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85C19A-A2EA-4C37-A5E9-AD2C9718569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B1C9798-283D-4B2B-98FC-B55B87F3B6F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B70F568-E6F2-4A40-893B-E4BFABE22916}"/>
              </a:ext>
            </a:extLst>
          </p:cNvPr>
          <p:cNvSpPr>
            <a:spLocks noGrp="1"/>
          </p:cNvSpPr>
          <p:nvPr>
            <p:ph type="dt" sz="half" idx="10"/>
          </p:nvPr>
        </p:nvSpPr>
        <p:spPr/>
        <p:txBody>
          <a:bodyPr/>
          <a:lstStyle/>
          <a:p>
            <a:fld id="{A4BA12F3-F481-41AF-8C99-E43E4622B517}" type="datetimeFigureOut">
              <a:rPr lang="en-US" smtClean="0"/>
              <a:t>11/21/2018</a:t>
            </a:fld>
            <a:endParaRPr lang="en-US"/>
          </a:p>
        </p:txBody>
      </p:sp>
      <p:sp>
        <p:nvSpPr>
          <p:cNvPr id="5" name="Footer Placeholder 4">
            <a:extLst>
              <a:ext uri="{FF2B5EF4-FFF2-40B4-BE49-F238E27FC236}">
                <a16:creationId xmlns:a16="http://schemas.microsoft.com/office/drawing/2014/main" id="{0B94D0BF-F1F0-49E6-A736-9CA2242963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DA286B4-7F40-48AC-8F07-B9E5047267A9}"/>
              </a:ext>
            </a:extLst>
          </p:cNvPr>
          <p:cNvSpPr>
            <a:spLocks noGrp="1"/>
          </p:cNvSpPr>
          <p:nvPr>
            <p:ph type="sldNum" sz="quarter" idx="12"/>
          </p:nvPr>
        </p:nvSpPr>
        <p:spPr/>
        <p:txBody>
          <a:bodyPr/>
          <a:lstStyle/>
          <a:p>
            <a:fld id="{FBB6B665-424D-45C5-994E-4CA233FE3925}" type="slidenum">
              <a:rPr lang="en-US" smtClean="0"/>
              <a:t>‹#›</a:t>
            </a:fld>
            <a:endParaRPr lang="en-US"/>
          </a:p>
        </p:txBody>
      </p:sp>
    </p:spTree>
    <p:extLst>
      <p:ext uri="{BB962C8B-B14F-4D97-AF65-F5344CB8AC3E}">
        <p14:creationId xmlns:p14="http://schemas.microsoft.com/office/powerpoint/2010/main" val="24726682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45BD8-9156-4827-B4F7-3DD557DD959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C04A788-D320-4C4B-B02A-CBD3F093FC38}"/>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9D9632-5F1E-4B4C-926C-9CA9EB4AB6AD}"/>
              </a:ext>
            </a:extLst>
          </p:cNvPr>
          <p:cNvSpPr>
            <a:spLocks noGrp="1"/>
          </p:cNvSpPr>
          <p:nvPr>
            <p:ph type="dt" sz="half" idx="10"/>
          </p:nvPr>
        </p:nvSpPr>
        <p:spPr/>
        <p:txBody>
          <a:bodyPr/>
          <a:lstStyle/>
          <a:p>
            <a:fld id="{A4BA12F3-F481-41AF-8C99-E43E4622B517}" type="datetimeFigureOut">
              <a:rPr lang="en-US" smtClean="0"/>
              <a:t>11/21/2018</a:t>
            </a:fld>
            <a:endParaRPr lang="en-US"/>
          </a:p>
        </p:txBody>
      </p:sp>
      <p:sp>
        <p:nvSpPr>
          <p:cNvPr id="5" name="Footer Placeholder 4">
            <a:extLst>
              <a:ext uri="{FF2B5EF4-FFF2-40B4-BE49-F238E27FC236}">
                <a16:creationId xmlns:a16="http://schemas.microsoft.com/office/drawing/2014/main" id="{AB700F49-EE0C-4101-9582-D8EA5E533C7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DE521CE-5BE3-43B2-A024-4A07C186CFC9}"/>
              </a:ext>
            </a:extLst>
          </p:cNvPr>
          <p:cNvSpPr>
            <a:spLocks noGrp="1"/>
          </p:cNvSpPr>
          <p:nvPr>
            <p:ph type="sldNum" sz="quarter" idx="12"/>
          </p:nvPr>
        </p:nvSpPr>
        <p:spPr/>
        <p:txBody>
          <a:bodyPr/>
          <a:lstStyle/>
          <a:p>
            <a:fld id="{FBB6B665-424D-45C5-994E-4CA233FE3925}" type="slidenum">
              <a:rPr lang="en-US" smtClean="0"/>
              <a:t>‹#›</a:t>
            </a:fld>
            <a:endParaRPr lang="en-US"/>
          </a:p>
        </p:txBody>
      </p:sp>
    </p:spTree>
    <p:extLst>
      <p:ext uri="{BB962C8B-B14F-4D97-AF65-F5344CB8AC3E}">
        <p14:creationId xmlns:p14="http://schemas.microsoft.com/office/powerpoint/2010/main" val="22478712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FFB5769-4C03-43E0-A648-C76173CC8CB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63F818A-A102-4EEF-AF66-C97747BB68E1}"/>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8F9CF4E-BD34-437A-B0E7-BA6C6A5CCBA5}"/>
              </a:ext>
            </a:extLst>
          </p:cNvPr>
          <p:cNvSpPr>
            <a:spLocks noGrp="1"/>
          </p:cNvSpPr>
          <p:nvPr>
            <p:ph type="dt" sz="half" idx="10"/>
          </p:nvPr>
        </p:nvSpPr>
        <p:spPr/>
        <p:txBody>
          <a:bodyPr/>
          <a:lstStyle/>
          <a:p>
            <a:fld id="{A4BA12F3-F481-41AF-8C99-E43E4622B517}" type="datetimeFigureOut">
              <a:rPr lang="en-US" smtClean="0"/>
              <a:t>11/21/2018</a:t>
            </a:fld>
            <a:endParaRPr lang="en-US"/>
          </a:p>
        </p:txBody>
      </p:sp>
      <p:sp>
        <p:nvSpPr>
          <p:cNvPr id="5" name="Footer Placeholder 4">
            <a:extLst>
              <a:ext uri="{FF2B5EF4-FFF2-40B4-BE49-F238E27FC236}">
                <a16:creationId xmlns:a16="http://schemas.microsoft.com/office/drawing/2014/main" id="{C28EFC00-C687-48A2-870D-6E097780AFB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6640E45-9EC7-4DB3-9426-04E3CF30E819}"/>
              </a:ext>
            </a:extLst>
          </p:cNvPr>
          <p:cNvSpPr>
            <a:spLocks noGrp="1"/>
          </p:cNvSpPr>
          <p:nvPr>
            <p:ph type="sldNum" sz="quarter" idx="12"/>
          </p:nvPr>
        </p:nvSpPr>
        <p:spPr/>
        <p:txBody>
          <a:bodyPr/>
          <a:lstStyle/>
          <a:p>
            <a:fld id="{FBB6B665-424D-45C5-994E-4CA233FE3925}" type="slidenum">
              <a:rPr lang="en-US" smtClean="0"/>
              <a:t>‹#›</a:t>
            </a:fld>
            <a:endParaRPr lang="en-US"/>
          </a:p>
        </p:txBody>
      </p:sp>
    </p:spTree>
    <p:extLst>
      <p:ext uri="{BB962C8B-B14F-4D97-AF65-F5344CB8AC3E}">
        <p14:creationId xmlns:p14="http://schemas.microsoft.com/office/powerpoint/2010/main" val="18280222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hoto_Option">
    <p:bg>
      <p:bgRef idx="1001">
        <a:schemeClr val="bg2"/>
      </p:bgRef>
    </p:bg>
    <p:spTree>
      <p:nvGrpSpPr>
        <p:cNvPr id="1" name=""/>
        <p:cNvGrpSpPr/>
        <p:nvPr/>
      </p:nvGrpSpPr>
      <p:grpSpPr>
        <a:xfrm>
          <a:off x="0" y="0"/>
          <a:ext cx="0" cy="0"/>
          <a:chOff x="0" y="0"/>
          <a:chExt cx="0" cy="0"/>
        </a:xfrm>
      </p:grpSpPr>
      <p:sp>
        <p:nvSpPr>
          <p:cNvPr id="2" name="Rectangle 1"/>
          <p:cNvSpPr/>
          <p:nvPr/>
        </p:nvSpPr>
        <p:spPr bwMode="auto">
          <a:xfrm>
            <a:off x="266063" y="1187644"/>
            <a:ext cx="6278150" cy="358620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r>
              <a:rPr kumimoji="0" lang="en-US" sz="2353" b="0" i="0" u="none" strike="noStrike" kern="1200" cap="none" spc="0" normalizeH="0" baseline="0" noProof="0">
                <a:ln>
                  <a:noFill/>
                </a:ln>
                <a:gradFill>
                  <a:gsLst>
                    <a:gs pos="2000">
                      <a:srgbClr val="FFFFFF"/>
                    </a:gs>
                    <a:gs pos="98000">
                      <a:srgbClr val="FFFFFF"/>
                    </a:gs>
                  </a:gsLst>
                  <a:lin ang="5400000" scaled="1"/>
                </a:gradFill>
                <a:effectLst/>
                <a:uLnTx/>
                <a:uFillTx/>
                <a:latin typeface="Segoe UI"/>
                <a:ea typeface="Segoe UI" pitchFamily="34" charset="0"/>
                <a:cs typeface="Segoe UI" pitchFamily="34" charset="0"/>
              </a:rPr>
              <a:t>    </a:t>
            </a:r>
          </a:p>
        </p:txBody>
      </p:sp>
      <p:sp>
        <p:nvSpPr>
          <p:cNvPr id="9" name="Title 1"/>
          <p:cNvSpPr>
            <a:spLocks noGrp="1"/>
          </p:cNvSpPr>
          <p:nvPr>
            <p:ph type="title" hasCustomPrompt="1"/>
          </p:nvPr>
        </p:nvSpPr>
        <p:spPr bwMode="auto">
          <a:xfrm>
            <a:off x="269302" y="2084192"/>
            <a:ext cx="6274911" cy="1793104"/>
          </a:xfrm>
          <a:noFill/>
        </p:spPr>
        <p:txBody>
          <a:bodyPr lIns="146304" tIns="91440" rIns="146304" bIns="91440" anchor="t" anchorCtr="0"/>
          <a:lstStyle>
            <a:lvl1pPr>
              <a:defRPr sz="5294" spc="-98" baseline="0">
                <a:gradFill>
                  <a:gsLst>
                    <a:gs pos="2000">
                      <a:schemeClr val="tx1"/>
                    </a:gs>
                    <a:gs pos="98000">
                      <a:schemeClr val="tx1"/>
                    </a:gs>
                  </a:gsLst>
                  <a:lin ang="5400000" scaled="1"/>
                </a:gradFill>
              </a:defRPr>
            </a:lvl1pPr>
          </a:lstStyle>
          <a:p>
            <a:r>
              <a:rPr lang="en-US"/>
              <a:t>Presentation title</a:t>
            </a:r>
          </a:p>
        </p:txBody>
      </p:sp>
      <p:sp>
        <p:nvSpPr>
          <p:cNvPr id="3" name="Text Placeholder 2"/>
          <p:cNvSpPr>
            <a:spLocks noGrp="1"/>
          </p:cNvSpPr>
          <p:nvPr>
            <p:ph type="body" sz="quarter" idx="14" hasCustomPrompt="1"/>
          </p:nvPr>
        </p:nvSpPr>
        <p:spPr bwMode="auto">
          <a:xfrm>
            <a:off x="267682" y="3877276"/>
            <a:ext cx="5380106" cy="1793104"/>
          </a:xfrm>
          <a:noFill/>
        </p:spPr>
        <p:txBody>
          <a:bodyPr tIns="109728" bIns="109728">
            <a:noAutofit/>
          </a:bodyPr>
          <a:lstStyle>
            <a:lvl1pPr marL="0" indent="0">
              <a:spcBef>
                <a:spcPts val="0"/>
              </a:spcBef>
              <a:buNone/>
              <a:defRPr sz="3137">
                <a:gradFill>
                  <a:gsLst>
                    <a:gs pos="2000">
                      <a:schemeClr val="tx1"/>
                    </a:gs>
                    <a:gs pos="98000">
                      <a:schemeClr val="tx1"/>
                    </a:gs>
                  </a:gsLst>
                  <a:lin ang="5400000" scaled="1"/>
                </a:gradFill>
              </a:defRPr>
            </a:lvl1pPr>
          </a:lstStyle>
          <a:p>
            <a:pPr lvl="0"/>
            <a:r>
              <a:rPr lang="en-US"/>
              <a:t>Speaker Name</a:t>
            </a:r>
          </a:p>
        </p:txBody>
      </p:sp>
      <p:pic>
        <p:nvPicPr>
          <p:cNvPr id="229" name="Picture 22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invGray">
          <a:xfrm>
            <a:off x="448585" y="6001381"/>
            <a:ext cx="1792850" cy="386208"/>
          </a:xfrm>
          <a:prstGeom prst="rect">
            <a:avLst/>
          </a:prstGeom>
        </p:spPr>
      </p:pic>
      <p:sp>
        <p:nvSpPr>
          <p:cNvPr id="230" name="Freeform 229"/>
          <p:cNvSpPr>
            <a:spLocks/>
          </p:cNvSpPr>
          <p:nvPr/>
        </p:nvSpPr>
        <p:spPr bwMode="auto">
          <a:xfrm>
            <a:off x="10424274" y="2491274"/>
            <a:ext cx="1204125" cy="489450"/>
          </a:xfrm>
          <a:custGeom>
            <a:avLst/>
            <a:gdLst>
              <a:gd name="T0" fmla="*/ 621 w 696"/>
              <a:gd name="T1" fmla="*/ 132 h 281"/>
              <a:gd name="T2" fmla="*/ 609 w 696"/>
              <a:gd name="T3" fmla="*/ 133 h 281"/>
              <a:gd name="T4" fmla="*/ 469 w 696"/>
              <a:gd name="T5" fmla="*/ 0 h 281"/>
              <a:gd name="T6" fmla="*/ 333 w 696"/>
              <a:gd name="T7" fmla="*/ 104 h 281"/>
              <a:gd name="T8" fmla="*/ 258 w 696"/>
              <a:gd name="T9" fmla="*/ 73 h 281"/>
              <a:gd name="T10" fmla="*/ 155 w 696"/>
              <a:gd name="T11" fmla="*/ 167 h 281"/>
              <a:gd name="T12" fmla="*/ 105 w 696"/>
              <a:gd name="T13" fmla="*/ 190 h 281"/>
              <a:gd name="T14" fmla="*/ 58 w 696"/>
              <a:gd name="T15" fmla="*/ 166 h 281"/>
              <a:gd name="T16" fmla="*/ 0 w 696"/>
              <a:gd name="T17" fmla="*/ 224 h 281"/>
              <a:gd name="T18" fmla="*/ 58 w 696"/>
              <a:gd name="T19" fmla="*/ 281 h 281"/>
              <a:gd name="T20" fmla="*/ 74 w 696"/>
              <a:gd name="T21" fmla="*/ 281 h 281"/>
              <a:gd name="T22" fmla="*/ 264 w 696"/>
              <a:gd name="T23" fmla="*/ 281 h 281"/>
              <a:gd name="T24" fmla="*/ 370 w 696"/>
              <a:gd name="T25" fmla="*/ 281 h 281"/>
              <a:gd name="T26" fmla="*/ 626 w 696"/>
              <a:gd name="T27" fmla="*/ 281 h 281"/>
              <a:gd name="T28" fmla="*/ 626 w 696"/>
              <a:gd name="T29" fmla="*/ 281 h 281"/>
              <a:gd name="T30" fmla="*/ 696 w 696"/>
              <a:gd name="T31" fmla="*/ 207 h 281"/>
              <a:gd name="T32" fmla="*/ 621 w 696"/>
              <a:gd name="T33" fmla="*/ 132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6" h="281">
                <a:moveTo>
                  <a:pt x="621" y="132"/>
                </a:moveTo>
                <a:cubicBezTo>
                  <a:pt x="617" y="132"/>
                  <a:pt x="613" y="133"/>
                  <a:pt x="609" y="133"/>
                </a:cubicBezTo>
                <a:cubicBezTo>
                  <a:pt x="606" y="59"/>
                  <a:pt x="544" y="0"/>
                  <a:pt x="469" y="0"/>
                </a:cubicBezTo>
                <a:cubicBezTo>
                  <a:pt x="403" y="0"/>
                  <a:pt x="349" y="44"/>
                  <a:pt x="333" y="104"/>
                </a:cubicBezTo>
                <a:cubicBezTo>
                  <a:pt x="314" y="85"/>
                  <a:pt x="287" y="73"/>
                  <a:pt x="258" y="73"/>
                </a:cubicBezTo>
                <a:cubicBezTo>
                  <a:pt x="204" y="73"/>
                  <a:pt x="160" y="114"/>
                  <a:pt x="155" y="167"/>
                </a:cubicBezTo>
                <a:cubicBezTo>
                  <a:pt x="136" y="170"/>
                  <a:pt x="119" y="178"/>
                  <a:pt x="105" y="190"/>
                </a:cubicBezTo>
                <a:cubicBezTo>
                  <a:pt x="95" y="175"/>
                  <a:pt x="78" y="166"/>
                  <a:pt x="58" y="166"/>
                </a:cubicBezTo>
                <a:cubicBezTo>
                  <a:pt x="26" y="166"/>
                  <a:pt x="0" y="192"/>
                  <a:pt x="0" y="224"/>
                </a:cubicBezTo>
                <a:cubicBezTo>
                  <a:pt x="0" y="256"/>
                  <a:pt x="26" y="281"/>
                  <a:pt x="58" y="281"/>
                </a:cubicBezTo>
                <a:cubicBezTo>
                  <a:pt x="74" y="281"/>
                  <a:pt x="74" y="281"/>
                  <a:pt x="74" y="281"/>
                </a:cubicBezTo>
                <a:cubicBezTo>
                  <a:pt x="264" y="281"/>
                  <a:pt x="264" y="281"/>
                  <a:pt x="264" y="281"/>
                </a:cubicBezTo>
                <a:cubicBezTo>
                  <a:pt x="370" y="281"/>
                  <a:pt x="370" y="281"/>
                  <a:pt x="370" y="281"/>
                </a:cubicBezTo>
                <a:cubicBezTo>
                  <a:pt x="626" y="281"/>
                  <a:pt x="626" y="281"/>
                  <a:pt x="626" y="281"/>
                </a:cubicBezTo>
                <a:cubicBezTo>
                  <a:pt x="626" y="281"/>
                  <a:pt x="626" y="281"/>
                  <a:pt x="626" y="281"/>
                </a:cubicBezTo>
                <a:cubicBezTo>
                  <a:pt x="665" y="279"/>
                  <a:pt x="696" y="247"/>
                  <a:pt x="696" y="207"/>
                </a:cubicBezTo>
                <a:cubicBezTo>
                  <a:pt x="696" y="166"/>
                  <a:pt x="662" y="132"/>
                  <a:pt x="621" y="132"/>
                </a:cubicBezTo>
                <a:close/>
              </a:path>
            </a:pathLst>
          </a:custGeom>
          <a:solidFill>
            <a:srgbClr val="FFFFFF"/>
          </a:solidFill>
          <a:ln>
            <a:noFill/>
          </a:ln>
        </p:spPr>
        <p:txBody>
          <a:bodyPr vert="horz" wrap="square" lIns="89642" tIns="44821" rIns="89642" bIns="44821"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grpSp>
        <p:nvGrpSpPr>
          <p:cNvPr id="231" name="Group 230"/>
          <p:cNvGrpSpPr/>
          <p:nvPr/>
        </p:nvGrpSpPr>
        <p:grpSpPr bwMode="auto">
          <a:xfrm>
            <a:off x="6237651" y="3558671"/>
            <a:ext cx="5290650" cy="2089662"/>
            <a:chOff x="8040688" y="7151688"/>
            <a:chExt cx="6745287" cy="2663825"/>
          </a:xfrm>
        </p:grpSpPr>
        <p:sp>
          <p:nvSpPr>
            <p:cNvPr id="232" name="Freeform 5"/>
            <p:cNvSpPr>
              <a:spLocks noEditPoints="1"/>
            </p:cNvSpPr>
            <p:nvPr/>
          </p:nvSpPr>
          <p:spPr bwMode="auto">
            <a:xfrm>
              <a:off x="10498138" y="7808913"/>
              <a:ext cx="776287" cy="774700"/>
            </a:xfrm>
            <a:custGeom>
              <a:avLst/>
              <a:gdLst>
                <a:gd name="T0" fmla="*/ 50 w 221"/>
                <a:gd name="T1" fmla="*/ 202 h 220"/>
                <a:gd name="T2" fmla="*/ 73 w 221"/>
                <a:gd name="T3" fmla="*/ 186 h 220"/>
                <a:gd name="T4" fmla="*/ 86 w 221"/>
                <a:gd name="T5" fmla="*/ 183 h 220"/>
                <a:gd name="T6" fmla="*/ 95 w 221"/>
                <a:gd name="T7" fmla="*/ 185 h 220"/>
                <a:gd name="T8" fmla="*/ 109 w 221"/>
                <a:gd name="T9" fmla="*/ 214 h 220"/>
                <a:gd name="T10" fmla="*/ 133 w 221"/>
                <a:gd name="T11" fmla="*/ 218 h 220"/>
                <a:gd name="T12" fmla="*/ 138 w 221"/>
                <a:gd name="T13" fmla="*/ 191 h 220"/>
                <a:gd name="T14" fmla="*/ 145 w 221"/>
                <a:gd name="T15" fmla="*/ 179 h 220"/>
                <a:gd name="T16" fmla="*/ 153 w 221"/>
                <a:gd name="T17" fmla="*/ 174 h 220"/>
                <a:gd name="T18" fmla="*/ 183 w 221"/>
                <a:gd name="T19" fmla="*/ 184 h 220"/>
                <a:gd name="T20" fmla="*/ 202 w 221"/>
                <a:gd name="T21" fmla="*/ 170 h 220"/>
                <a:gd name="T22" fmla="*/ 187 w 221"/>
                <a:gd name="T23" fmla="*/ 148 h 220"/>
                <a:gd name="T24" fmla="*/ 183 w 221"/>
                <a:gd name="T25" fmla="*/ 134 h 220"/>
                <a:gd name="T26" fmla="*/ 186 w 221"/>
                <a:gd name="T27" fmla="*/ 125 h 220"/>
                <a:gd name="T28" fmla="*/ 215 w 221"/>
                <a:gd name="T29" fmla="*/ 111 h 220"/>
                <a:gd name="T30" fmla="*/ 218 w 221"/>
                <a:gd name="T31" fmla="*/ 88 h 220"/>
                <a:gd name="T32" fmla="*/ 191 w 221"/>
                <a:gd name="T33" fmla="*/ 83 h 220"/>
                <a:gd name="T34" fmla="*/ 179 w 221"/>
                <a:gd name="T35" fmla="*/ 76 h 220"/>
                <a:gd name="T36" fmla="*/ 175 w 221"/>
                <a:gd name="T37" fmla="*/ 67 h 220"/>
                <a:gd name="T38" fmla="*/ 185 w 221"/>
                <a:gd name="T39" fmla="*/ 37 h 220"/>
                <a:gd name="T40" fmla="*/ 171 w 221"/>
                <a:gd name="T41" fmla="*/ 18 h 220"/>
                <a:gd name="T42" fmla="*/ 148 w 221"/>
                <a:gd name="T43" fmla="*/ 34 h 220"/>
                <a:gd name="T44" fmla="*/ 135 w 221"/>
                <a:gd name="T45" fmla="*/ 37 h 220"/>
                <a:gd name="T46" fmla="*/ 126 w 221"/>
                <a:gd name="T47" fmla="*/ 34 h 220"/>
                <a:gd name="T48" fmla="*/ 112 w 221"/>
                <a:gd name="T49" fmla="*/ 6 h 220"/>
                <a:gd name="T50" fmla="*/ 88 w 221"/>
                <a:gd name="T51" fmla="*/ 2 h 220"/>
                <a:gd name="T52" fmla="*/ 83 w 221"/>
                <a:gd name="T53" fmla="*/ 29 h 220"/>
                <a:gd name="T54" fmla="*/ 68 w 221"/>
                <a:gd name="T55" fmla="*/ 46 h 220"/>
                <a:gd name="T56" fmla="*/ 38 w 221"/>
                <a:gd name="T57" fmla="*/ 35 h 220"/>
                <a:gd name="T58" fmla="*/ 19 w 221"/>
                <a:gd name="T59" fmla="*/ 49 h 220"/>
                <a:gd name="T60" fmla="*/ 34 w 221"/>
                <a:gd name="T61" fmla="*/ 72 h 220"/>
                <a:gd name="T62" fmla="*/ 35 w 221"/>
                <a:gd name="T63" fmla="*/ 96 h 220"/>
                <a:gd name="T64" fmla="*/ 6 w 221"/>
                <a:gd name="T65" fmla="*/ 109 h 220"/>
                <a:gd name="T66" fmla="*/ 3 w 221"/>
                <a:gd name="T67" fmla="*/ 132 h 220"/>
                <a:gd name="T68" fmla="*/ 30 w 221"/>
                <a:gd name="T69" fmla="*/ 137 h 220"/>
                <a:gd name="T70" fmla="*/ 46 w 221"/>
                <a:gd name="T71" fmla="*/ 152 h 220"/>
                <a:gd name="T72" fmla="*/ 46 w 221"/>
                <a:gd name="T73" fmla="*/ 166 h 220"/>
                <a:gd name="T74" fmla="*/ 37 w 221"/>
                <a:gd name="T75" fmla="*/ 192 h 220"/>
                <a:gd name="T76" fmla="*/ 78 w 221"/>
                <a:gd name="T77" fmla="*/ 85 h 220"/>
                <a:gd name="T78" fmla="*/ 142 w 221"/>
                <a:gd name="T79" fmla="*/ 13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1" h="220">
                  <a:moveTo>
                    <a:pt x="37" y="192"/>
                  </a:moveTo>
                  <a:cubicBezTo>
                    <a:pt x="50" y="202"/>
                    <a:pt x="50" y="202"/>
                    <a:pt x="50" y="202"/>
                  </a:cubicBezTo>
                  <a:cubicBezTo>
                    <a:pt x="52" y="203"/>
                    <a:pt x="56" y="203"/>
                    <a:pt x="59" y="201"/>
                  </a:cubicBezTo>
                  <a:cubicBezTo>
                    <a:pt x="73" y="186"/>
                    <a:pt x="73" y="186"/>
                    <a:pt x="73" y="186"/>
                  </a:cubicBezTo>
                  <a:cubicBezTo>
                    <a:pt x="78" y="181"/>
                    <a:pt x="82" y="181"/>
                    <a:pt x="85" y="183"/>
                  </a:cubicBezTo>
                  <a:cubicBezTo>
                    <a:pt x="86" y="183"/>
                    <a:pt x="86" y="183"/>
                    <a:pt x="86" y="183"/>
                  </a:cubicBezTo>
                  <a:cubicBezTo>
                    <a:pt x="89" y="184"/>
                    <a:pt x="92" y="185"/>
                    <a:pt x="95" y="185"/>
                  </a:cubicBezTo>
                  <a:cubicBezTo>
                    <a:pt x="95" y="185"/>
                    <a:pt x="95" y="185"/>
                    <a:pt x="95" y="185"/>
                  </a:cubicBezTo>
                  <a:cubicBezTo>
                    <a:pt x="99" y="186"/>
                    <a:pt x="103" y="188"/>
                    <a:pt x="105" y="195"/>
                  </a:cubicBezTo>
                  <a:cubicBezTo>
                    <a:pt x="109" y="214"/>
                    <a:pt x="109" y="214"/>
                    <a:pt x="109" y="214"/>
                  </a:cubicBezTo>
                  <a:cubicBezTo>
                    <a:pt x="110" y="218"/>
                    <a:pt x="114" y="220"/>
                    <a:pt x="116" y="220"/>
                  </a:cubicBezTo>
                  <a:cubicBezTo>
                    <a:pt x="133" y="218"/>
                    <a:pt x="133" y="218"/>
                    <a:pt x="133" y="218"/>
                  </a:cubicBezTo>
                  <a:cubicBezTo>
                    <a:pt x="135" y="217"/>
                    <a:pt x="138" y="214"/>
                    <a:pt x="138" y="210"/>
                  </a:cubicBezTo>
                  <a:cubicBezTo>
                    <a:pt x="138" y="191"/>
                    <a:pt x="138" y="191"/>
                    <a:pt x="138" y="191"/>
                  </a:cubicBezTo>
                  <a:cubicBezTo>
                    <a:pt x="138" y="184"/>
                    <a:pt x="141" y="181"/>
                    <a:pt x="144" y="179"/>
                  </a:cubicBezTo>
                  <a:cubicBezTo>
                    <a:pt x="144" y="179"/>
                    <a:pt x="145" y="179"/>
                    <a:pt x="145" y="179"/>
                  </a:cubicBezTo>
                  <a:cubicBezTo>
                    <a:pt x="147" y="177"/>
                    <a:pt x="150" y="176"/>
                    <a:pt x="153" y="174"/>
                  </a:cubicBezTo>
                  <a:cubicBezTo>
                    <a:pt x="153" y="174"/>
                    <a:pt x="153" y="174"/>
                    <a:pt x="153" y="174"/>
                  </a:cubicBezTo>
                  <a:cubicBezTo>
                    <a:pt x="156" y="172"/>
                    <a:pt x="161" y="171"/>
                    <a:pt x="167" y="174"/>
                  </a:cubicBezTo>
                  <a:cubicBezTo>
                    <a:pt x="183" y="184"/>
                    <a:pt x="183" y="184"/>
                    <a:pt x="183" y="184"/>
                  </a:cubicBezTo>
                  <a:cubicBezTo>
                    <a:pt x="187" y="186"/>
                    <a:pt x="191" y="185"/>
                    <a:pt x="192" y="183"/>
                  </a:cubicBezTo>
                  <a:cubicBezTo>
                    <a:pt x="202" y="170"/>
                    <a:pt x="202" y="170"/>
                    <a:pt x="202" y="170"/>
                  </a:cubicBezTo>
                  <a:cubicBezTo>
                    <a:pt x="204" y="169"/>
                    <a:pt x="204" y="164"/>
                    <a:pt x="201" y="161"/>
                  </a:cubicBezTo>
                  <a:cubicBezTo>
                    <a:pt x="187" y="148"/>
                    <a:pt x="187" y="148"/>
                    <a:pt x="187" y="148"/>
                  </a:cubicBezTo>
                  <a:cubicBezTo>
                    <a:pt x="182" y="143"/>
                    <a:pt x="182" y="139"/>
                    <a:pt x="183" y="135"/>
                  </a:cubicBezTo>
                  <a:cubicBezTo>
                    <a:pt x="183" y="135"/>
                    <a:pt x="183" y="135"/>
                    <a:pt x="183" y="134"/>
                  </a:cubicBezTo>
                  <a:cubicBezTo>
                    <a:pt x="184" y="131"/>
                    <a:pt x="185" y="128"/>
                    <a:pt x="186" y="126"/>
                  </a:cubicBezTo>
                  <a:cubicBezTo>
                    <a:pt x="186" y="125"/>
                    <a:pt x="186" y="125"/>
                    <a:pt x="186" y="125"/>
                  </a:cubicBezTo>
                  <a:cubicBezTo>
                    <a:pt x="187" y="121"/>
                    <a:pt x="189" y="117"/>
                    <a:pt x="196" y="116"/>
                  </a:cubicBezTo>
                  <a:cubicBezTo>
                    <a:pt x="215" y="111"/>
                    <a:pt x="215" y="111"/>
                    <a:pt x="215" y="111"/>
                  </a:cubicBezTo>
                  <a:cubicBezTo>
                    <a:pt x="218" y="110"/>
                    <a:pt x="221" y="106"/>
                    <a:pt x="220" y="104"/>
                  </a:cubicBezTo>
                  <a:cubicBezTo>
                    <a:pt x="218" y="88"/>
                    <a:pt x="218" y="88"/>
                    <a:pt x="218" y="88"/>
                  </a:cubicBezTo>
                  <a:cubicBezTo>
                    <a:pt x="218" y="85"/>
                    <a:pt x="215" y="82"/>
                    <a:pt x="211" y="82"/>
                  </a:cubicBezTo>
                  <a:cubicBezTo>
                    <a:pt x="191" y="83"/>
                    <a:pt x="191" y="83"/>
                    <a:pt x="191" y="83"/>
                  </a:cubicBezTo>
                  <a:cubicBezTo>
                    <a:pt x="184" y="83"/>
                    <a:pt x="181" y="80"/>
                    <a:pt x="180" y="76"/>
                  </a:cubicBezTo>
                  <a:cubicBezTo>
                    <a:pt x="180" y="76"/>
                    <a:pt x="179" y="76"/>
                    <a:pt x="179" y="76"/>
                  </a:cubicBezTo>
                  <a:cubicBezTo>
                    <a:pt x="178" y="73"/>
                    <a:pt x="176" y="70"/>
                    <a:pt x="175" y="68"/>
                  </a:cubicBezTo>
                  <a:cubicBezTo>
                    <a:pt x="175" y="67"/>
                    <a:pt x="175" y="67"/>
                    <a:pt x="175" y="67"/>
                  </a:cubicBezTo>
                  <a:cubicBezTo>
                    <a:pt x="172" y="64"/>
                    <a:pt x="171" y="60"/>
                    <a:pt x="175" y="53"/>
                  </a:cubicBezTo>
                  <a:cubicBezTo>
                    <a:pt x="185" y="37"/>
                    <a:pt x="185" y="37"/>
                    <a:pt x="185" y="37"/>
                  </a:cubicBezTo>
                  <a:cubicBezTo>
                    <a:pt x="187" y="34"/>
                    <a:pt x="186" y="29"/>
                    <a:pt x="184" y="28"/>
                  </a:cubicBezTo>
                  <a:cubicBezTo>
                    <a:pt x="171" y="18"/>
                    <a:pt x="171" y="18"/>
                    <a:pt x="171" y="18"/>
                  </a:cubicBezTo>
                  <a:cubicBezTo>
                    <a:pt x="169" y="17"/>
                    <a:pt x="164" y="16"/>
                    <a:pt x="162" y="19"/>
                  </a:cubicBezTo>
                  <a:cubicBezTo>
                    <a:pt x="148" y="34"/>
                    <a:pt x="148" y="34"/>
                    <a:pt x="148" y="34"/>
                  </a:cubicBezTo>
                  <a:cubicBezTo>
                    <a:pt x="143" y="38"/>
                    <a:pt x="139" y="38"/>
                    <a:pt x="135" y="37"/>
                  </a:cubicBezTo>
                  <a:cubicBezTo>
                    <a:pt x="135" y="37"/>
                    <a:pt x="135" y="37"/>
                    <a:pt x="135" y="37"/>
                  </a:cubicBezTo>
                  <a:cubicBezTo>
                    <a:pt x="132" y="36"/>
                    <a:pt x="129" y="35"/>
                    <a:pt x="126" y="34"/>
                  </a:cubicBezTo>
                  <a:cubicBezTo>
                    <a:pt x="126" y="34"/>
                    <a:pt x="126" y="34"/>
                    <a:pt x="126" y="34"/>
                  </a:cubicBezTo>
                  <a:cubicBezTo>
                    <a:pt x="121" y="34"/>
                    <a:pt x="118" y="32"/>
                    <a:pt x="116" y="24"/>
                  </a:cubicBezTo>
                  <a:cubicBezTo>
                    <a:pt x="112" y="6"/>
                    <a:pt x="112" y="6"/>
                    <a:pt x="112" y="6"/>
                  </a:cubicBezTo>
                  <a:cubicBezTo>
                    <a:pt x="111" y="2"/>
                    <a:pt x="107" y="0"/>
                    <a:pt x="104" y="0"/>
                  </a:cubicBezTo>
                  <a:cubicBezTo>
                    <a:pt x="88" y="2"/>
                    <a:pt x="88" y="2"/>
                    <a:pt x="88" y="2"/>
                  </a:cubicBezTo>
                  <a:cubicBezTo>
                    <a:pt x="86" y="2"/>
                    <a:pt x="83" y="6"/>
                    <a:pt x="83" y="9"/>
                  </a:cubicBezTo>
                  <a:cubicBezTo>
                    <a:pt x="83" y="29"/>
                    <a:pt x="83" y="29"/>
                    <a:pt x="83" y="29"/>
                  </a:cubicBezTo>
                  <a:cubicBezTo>
                    <a:pt x="83" y="36"/>
                    <a:pt x="80" y="39"/>
                    <a:pt x="77" y="41"/>
                  </a:cubicBezTo>
                  <a:cubicBezTo>
                    <a:pt x="73" y="42"/>
                    <a:pt x="70" y="44"/>
                    <a:pt x="68" y="46"/>
                  </a:cubicBezTo>
                  <a:cubicBezTo>
                    <a:pt x="64" y="48"/>
                    <a:pt x="60" y="49"/>
                    <a:pt x="54" y="46"/>
                  </a:cubicBezTo>
                  <a:cubicBezTo>
                    <a:pt x="38" y="35"/>
                    <a:pt x="38" y="35"/>
                    <a:pt x="38" y="35"/>
                  </a:cubicBezTo>
                  <a:cubicBezTo>
                    <a:pt x="34" y="33"/>
                    <a:pt x="30" y="35"/>
                    <a:pt x="29" y="36"/>
                  </a:cubicBezTo>
                  <a:cubicBezTo>
                    <a:pt x="19" y="49"/>
                    <a:pt x="19" y="49"/>
                    <a:pt x="19" y="49"/>
                  </a:cubicBezTo>
                  <a:cubicBezTo>
                    <a:pt x="17" y="51"/>
                    <a:pt x="17" y="56"/>
                    <a:pt x="20" y="59"/>
                  </a:cubicBezTo>
                  <a:cubicBezTo>
                    <a:pt x="34" y="72"/>
                    <a:pt x="34" y="72"/>
                    <a:pt x="34" y="72"/>
                  </a:cubicBezTo>
                  <a:cubicBezTo>
                    <a:pt x="38" y="76"/>
                    <a:pt x="39" y="80"/>
                    <a:pt x="38" y="83"/>
                  </a:cubicBezTo>
                  <a:cubicBezTo>
                    <a:pt x="37" y="87"/>
                    <a:pt x="36" y="91"/>
                    <a:pt x="35" y="96"/>
                  </a:cubicBezTo>
                  <a:cubicBezTo>
                    <a:pt x="34" y="99"/>
                    <a:pt x="32" y="103"/>
                    <a:pt x="25" y="104"/>
                  </a:cubicBezTo>
                  <a:cubicBezTo>
                    <a:pt x="6" y="109"/>
                    <a:pt x="6" y="109"/>
                    <a:pt x="6" y="109"/>
                  </a:cubicBezTo>
                  <a:cubicBezTo>
                    <a:pt x="2" y="110"/>
                    <a:pt x="0" y="113"/>
                    <a:pt x="1" y="116"/>
                  </a:cubicBezTo>
                  <a:cubicBezTo>
                    <a:pt x="3" y="132"/>
                    <a:pt x="3" y="132"/>
                    <a:pt x="3" y="132"/>
                  </a:cubicBezTo>
                  <a:cubicBezTo>
                    <a:pt x="3" y="134"/>
                    <a:pt x="6" y="138"/>
                    <a:pt x="10" y="138"/>
                  </a:cubicBezTo>
                  <a:cubicBezTo>
                    <a:pt x="30" y="137"/>
                    <a:pt x="30" y="137"/>
                    <a:pt x="30" y="137"/>
                  </a:cubicBezTo>
                  <a:cubicBezTo>
                    <a:pt x="37" y="137"/>
                    <a:pt x="40" y="140"/>
                    <a:pt x="41" y="144"/>
                  </a:cubicBezTo>
                  <a:cubicBezTo>
                    <a:pt x="43" y="147"/>
                    <a:pt x="44" y="150"/>
                    <a:pt x="46" y="152"/>
                  </a:cubicBezTo>
                  <a:cubicBezTo>
                    <a:pt x="46" y="153"/>
                    <a:pt x="46" y="153"/>
                    <a:pt x="46" y="153"/>
                  </a:cubicBezTo>
                  <a:cubicBezTo>
                    <a:pt x="49" y="156"/>
                    <a:pt x="50" y="160"/>
                    <a:pt x="46" y="166"/>
                  </a:cubicBezTo>
                  <a:cubicBezTo>
                    <a:pt x="36" y="183"/>
                    <a:pt x="36" y="183"/>
                    <a:pt x="36" y="183"/>
                  </a:cubicBezTo>
                  <a:cubicBezTo>
                    <a:pt x="34" y="186"/>
                    <a:pt x="35" y="190"/>
                    <a:pt x="37" y="192"/>
                  </a:cubicBezTo>
                  <a:close/>
                  <a:moveTo>
                    <a:pt x="86" y="142"/>
                  </a:moveTo>
                  <a:cubicBezTo>
                    <a:pt x="68" y="128"/>
                    <a:pt x="65" y="103"/>
                    <a:pt x="78" y="85"/>
                  </a:cubicBezTo>
                  <a:cubicBezTo>
                    <a:pt x="92" y="68"/>
                    <a:pt x="117" y="64"/>
                    <a:pt x="135" y="78"/>
                  </a:cubicBezTo>
                  <a:cubicBezTo>
                    <a:pt x="152" y="92"/>
                    <a:pt x="156" y="117"/>
                    <a:pt x="142" y="134"/>
                  </a:cubicBezTo>
                  <a:cubicBezTo>
                    <a:pt x="129" y="152"/>
                    <a:pt x="103" y="155"/>
                    <a:pt x="86" y="142"/>
                  </a:cubicBezTo>
                  <a:close/>
                </a:path>
              </a:pathLst>
            </a:custGeom>
            <a:solidFill>
              <a:srgbClr val="D83B01"/>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
          <p:nvSpPr>
            <p:cNvPr id="233" name="Freeform 6"/>
            <p:cNvSpPr>
              <a:spLocks noEditPoints="1"/>
            </p:cNvSpPr>
            <p:nvPr/>
          </p:nvSpPr>
          <p:spPr bwMode="auto">
            <a:xfrm>
              <a:off x="9758363" y="8366126"/>
              <a:ext cx="1060450" cy="1062038"/>
            </a:xfrm>
            <a:custGeom>
              <a:avLst/>
              <a:gdLst>
                <a:gd name="T0" fmla="*/ 264 w 302"/>
                <a:gd name="T1" fmla="*/ 100 h 302"/>
                <a:gd name="T2" fmla="*/ 274 w 302"/>
                <a:gd name="T3" fmla="*/ 69 h 302"/>
                <a:gd name="T4" fmla="*/ 248 w 302"/>
                <a:gd name="T5" fmla="*/ 61 h 302"/>
                <a:gd name="T6" fmla="*/ 233 w 302"/>
                <a:gd name="T7" fmla="*/ 47 h 302"/>
                <a:gd name="T8" fmla="*/ 224 w 302"/>
                <a:gd name="T9" fmla="*/ 22 h 302"/>
                <a:gd name="T10" fmla="*/ 196 w 302"/>
                <a:gd name="T11" fmla="*/ 35 h 302"/>
                <a:gd name="T12" fmla="*/ 180 w 302"/>
                <a:gd name="T13" fmla="*/ 6 h 302"/>
                <a:gd name="T14" fmla="*/ 157 w 302"/>
                <a:gd name="T15" fmla="*/ 19 h 302"/>
                <a:gd name="T16" fmla="*/ 136 w 302"/>
                <a:gd name="T17" fmla="*/ 20 h 302"/>
                <a:gd name="T18" fmla="*/ 112 w 302"/>
                <a:gd name="T19" fmla="*/ 8 h 302"/>
                <a:gd name="T20" fmla="*/ 101 w 302"/>
                <a:gd name="T21" fmla="*/ 38 h 302"/>
                <a:gd name="T22" fmla="*/ 69 w 302"/>
                <a:gd name="T23" fmla="*/ 28 h 302"/>
                <a:gd name="T24" fmla="*/ 62 w 302"/>
                <a:gd name="T25" fmla="*/ 54 h 302"/>
                <a:gd name="T26" fmla="*/ 48 w 302"/>
                <a:gd name="T27" fmla="*/ 69 h 302"/>
                <a:gd name="T28" fmla="*/ 23 w 302"/>
                <a:gd name="T29" fmla="*/ 78 h 302"/>
                <a:gd name="T30" fmla="*/ 36 w 302"/>
                <a:gd name="T31" fmla="*/ 107 h 302"/>
                <a:gd name="T32" fmla="*/ 6 w 302"/>
                <a:gd name="T33" fmla="*/ 122 h 302"/>
                <a:gd name="T34" fmla="*/ 20 w 302"/>
                <a:gd name="T35" fmla="*/ 145 h 302"/>
                <a:gd name="T36" fmla="*/ 20 w 302"/>
                <a:gd name="T37" fmla="*/ 166 h 302"/>
                <a:gd name="T38" fmla="*/ 9 w 302"/>
                <a:gd name="T39" fmla="*/ 190 h 302"/>
                <a:gd name="T40" fmla="*/ 38 w 302"/>
                <a:gd name="T41" fmla="*/ 201 h 302"/>
                <a:gd name="T42" fmla="*/ 28 w 302"/>
                <a:gd name="T43" fmla="*/ 233 h 302"/>
                <a:gd name="T44" fmla="*/ 54 w 302"/>
                <a:gd name="T45" fmla="*/ 240 h 302"/>
                <a:gd name="T46" fmla="*/ 69 w 302"/>
                <a:gd name="T47" fmla="*/ 254 h 302"/>
                <a:gd name="T48" fmla="*/ 78 w 302"/>
                <a:gd name="T49" fmla="*/ 279 h 302"/>
                <a:gd name="T50" fmla="*/ 107 w 302"/>
                <a:gd name="T51" fmla="*/ 266 h 302"/>
                <a:gd name="T52" fmla="*/ 123 w 302"/>
                <a:gd name="T53" fmla="*/ 296 h 302"/>
                <a:gd name="T54" fmla="*/ 146 w 302"/>
                <a:gd name="T55" fmla="*/ 282 h 302"/>
                <a:gd name="T56" fmla="*/ 166 w 302"/>
                <a:gd name="T57" fmla="*/ 282 h 302"/>
                <a:gd name="T58" fmla="*/ 191 w 302"/>
                <a:gd name="T59" fmla="*/ 293 h 302"/>
                <a:gd name="T60" fmla="*/ 202 w 302"/>
                <a:gd name="T61" fmla="*/ 264 h 302"/>
                <a:gd name="T62" fmla="*/ 233 w 302"/>
                <a:gd name="T63" fmla="*/ 274 h 302"/>
                <a:gd name="T64" fmla="*/ 241 w 302"/>
                <a:gd name="T65" fmla="*/ 248 h 302"/>
                <a:gd name="T66" fmla="*/ 255 w 302"/>
                <a:gd name="T67" fmla="*/ 233 h 302"/>
                <a:gd name="T68" fmla="*/ 280 w 302"/>
                <a:gd name="T69" fmla="*/ 224 h 302"/>
                <a:gd name="T70" fmla="*/ 267 w 302"/>
                <a:gd name="T71" fmla="*/ 195 h 302"/>
                <a:gd name="T72" fmla="*/ 296 w 302"/>
                <a:gd name="T73" fmla="*/ 180 h 302"/>
                <a:gd name="T74" fmla="*/ 283 w 302"/>
                <a:gd name="T75" fmla="*/ 156 h 302"/>
                <a:gd name="T76" fmla="*/ 282 w 302"/>
                <a:gd name="T77" fmla="*/ 136 h 302"/>
                <a:gd name="T78" fmla="*/ 294 w 302"/>
                <a:gd name="T79" fmla="*/ 111 h 302"/>
                <a:gd name="T80" fmla="*/ 147 w 302"/>
                <a:gd name="T81" fmla="*/ 176 h 302"/>
                <a:gd name="T82" fmla="*/ 156 w 302"/>
                <a:gd name="T83" fmla="*/ 125 h 302"/>
                <a:gd name="T84" fmla="*/ 147 w 302"/>
                <a:gd name="T85" fmla="*/ 176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2" h="302">
                  <a:moveTo>
                    <a:pt x="275" y="105"/>
                  </a:moveTo>
                  <a:cubicBezTo>
                    <a:pt x="270" y="103"/>
                    <a:pt x="265" y="101"/>
                    <a:pt x="264" y="100"/>
                  </a:cubicBezTo>
                  <a:cubicBezTo>
                    <a:pt x="264" y="99"/>
                    <a:pt x="264" y="92"/>
                    <a:pt x="267" y="87"/>
                  </a:cubicBezTo>
                  <a:cubicBezTo>
                    <a:pt x="274" y="69"/>
                    <a:pt x="274" y="69"/>
                    <a:pt x="274" y="69"/>
                  </a:cubicBezTo>
                  <a:cubicBezTo>
                    <a:pt x="276" y="63"/>
                    <a:pt x="274" y="60"/>
                    <a:pt x="268" y="60"/>
                  </a:cubicBezTo>
                  <a:cubicBezTo>
                    <a:pt x="248" y="61"/>
                    <a:pt x="248" y="61"/>
                    <a:pt x="248" y="61"/>
                  </a:cubicBezTo>
                  <a:cubicBezTo>
                    <a:pt x="243" y="62"/>
                    <a:pt x="237" y="62"/>
                    <a:pt x="237" y="61"/>
                  </a:cubicBezTo>
                  <a:cubicBezTo>
                    <a:pt x="236" y="60"/>
                    <a:pt x="233" y="53"/>
                    <a:pt x="233" y="47"/>
                  </a:cubicBezTo>
                  <a:cubicBezTo>
                    <a:pt x="233" y="28"/>
                    <a:pt x="233" y="28"/>
                    <a:pt x="233" y="28"/>
                  </a:cubicBezTo>
                  <a:cubicBezTo>
                    <a:pt x="233" y="22"/>
                    <a:pt x="229" y="20"/>
                    <a:pt x="224" y="22"/>
                  </a:cubicBezTo>
                  <a:cubicBezTo>
                    <a:pt x="207" y="31"/>
                    <a:pt x="207" y="31"/>
                    <a:pt x="207" y="31"/>
                  </a:cubicBezTo>
                  <a:cubicBezTo>
                    <a:pt x="202" y="34"/>
                    <a:pt x="197" y="35"/>
                    <a:pt x="196" y="35"/>
                  </a:cubicBezTo>
                  <a:cubicBezTo>
                    <a:pt x="194" y="34"/>
                    <a:pt x="190" y="29"/>
                    <a:pt x="188" y="24"/>
                  </a:cubicBezTo>
                  <a:cubicBezTo>
                    <a:pt x="180" y="6"/>
                    <a:pt x="180" y="6"/>
                    <a:pt x="180" y="6"/>
                  </a:cubicBezTo>
                  <a:cubicBezTo>
                    <a:pt x="178" y="1"/>
                    <a:pt x="173" y="0"/>
                    <a:pt x="170" y="4"/>
                  </a:cubicBezTo>
                  <a:cubicBezTo>
                    <a:pt x="157" y="19"/>
                    <a:pt x="157" y="19"/>
                    <a:pt x="157" y="19"/>
                  </a:cubicBezTo>
                  <a:cubicBezTo>
                    <a:pt x="153" y="23"/>
                    <a:pt x="149" y="27"/>
                    <a:pt x="148" y="27"/>
                  </a:cubicBezTo>
                  <a:cubicBezTo>
                    <a:pt x="147" y="27"/>
                    <a:pt x="140" y="24"/>
                    <a:pt x="136" y="20"/>
                  </a:cubicBezTo>
                  <a:cubicBezTo>
                    <a:pt x="122" y="6"/>
                    <a:pt x="122" y="6"/>
                    <a:pt x="122" y="6"/>
                  </a:cubicBezTo>
                  <a:cubicBezTo>
                    <a:pt x="118" y="2"/>
                    <a:pt x="114" y="3"/>
                    <a:pt x="112" y="8"/>
                  </a:cubicBezTo>
                  <a:cubicBezTo>
                    <a:pt x="106" y="27"/>
                    <a:pt x="106" y="27"/>
                    <a:pt x="106" y="27"/>
                  </a:cubicBezTo>
                  <a:cubicBezTo>
                    <a:pt x="104" y="32"/>
                    <a:pt x="102" y="37"/>
                    <a:pt x="101" y="38"/>
                  </a:cubicBezTo>
                  <a:cubicBezTo>
                    <a:pt x="100" y="38"/>
                    <a:pt x="93" y="38"/>
                    <a:pt x="88" y="35"/>
                  </a:cubicBezTo>
                  <a:cubicBezTo>
                    <a:pt x="69" y="28"/>
                    <a:pt x="69" y="28"/>
                    <a:pt x="69" y="28"/>
                  </a:cubicBezTo>
                  <a:cubicBezTo>
                    <a:pt x="64" y="26"/>
                    <a:pt x="60" y="28"/>
                    <a:pt x="61" y="34"/>
                  </a:cubicBezTo>
                  <a:cubicBezTo>
                    <a:pt x="62" y="54"/>
                    <a:pt x="62" y="54"/>
                    <a:pt x="62" y="54"/>
                  </a:cubicBezTo>
                  <a:cubicBezTo>
                    <a:pt x="63" y="59"/>
                    <a:pt x="62" y="65"/>
                    <a:pt x="61" y="66"/>
                  </a:cubicBezTo>
                  <a:cubicBezTo>
                    <a:pt x="61" y="66"/>
                    <a:pt x="54" y="69"/>
                    <a:pt x="48" y="69"/>
                  </a:cubicBezTo>
                  <a:cubicBezTo>
                    <a:pt x="28" y="69"/>
                    <a:pt x="28" y="69"/>
                    <a:pt x="28" y="69"/>
                  </a:cubicBezTo>
                  <a:cubicBezTo>
                    <a:pt x="23" y="69"/>
                    <a:pt x="20" y="73"/>
                    <a:pt x="23" y="78"/>
                  </a:cubicBezTo>
                  <a:cubicBezTo>
                    <a:pt x="32" y="95"/>
                    <a:pt x="32" y="95"/>
                    <a:pt x="32" y="95"/>
                  </a:cubicBezTo>
                  <a:cubicBezTo>
                    <a:pt x="34" y="100"/>
                    <a:pt x="36" y="105"/>
                    <a:pt x="36" y="107"/>
                  </a:cubicBezTo>
                  <a:cubicBezTo>
                    <a:pt x="35" y="108"/>
                    <a:pt x="30" y="112"/>
                    <a:pt x="25" y="114"/>
                  </a:cubicBezTo>
                  <a:cubicBezTo>
                    <a:pt x="6" y="122"/>
                    <a:pt x="6" y="122"/>
                    <a:pt x="6" y="122"/>
                  </a:cubicBezTo>
                  <a:cubicBezTo>
                    <a:pt x="1" y="124"/>
                    <a:pt x="0" y="129"/>
                    <a:pt x="5" y="132"/>
                  </a:cubicBezTo>
                  <a:cubicBezTo>
                    <a:pt x="20" y="145"/>
                    <a:pt x="20" y="145"/>
                    <a:pt x="20" y="145"/>
                  </a:cubicBezTo>
                  <a:cubicBezTo>
                    <a:pt x="24" y="149"/>
                    <a:pt x="27" y="153"/>
                    <a:pt x="27" y="154"/>
                  </a:cubicBezTo>
                  <a:cubicBezTo>
                    <a:pt x="28" y="155"/>
                    <a:pt x="24" y="162"/>
                    <a:pt x="20" y="166"/>
                  </a:cubicBezTo>
                  <a:cubicBezTo>
                    <a:pt x="6" y="180"/>
                    <a:pt x="6" y="180"/>
                    <a:pt x="6" y="180"/>
                  </a:cubicBezTo>
                  <a:cubicBezTo>
                    <a:pt x="2" y="184"/>
                    <a:pt x="4" y="188"/>
                    <a:pt x="9" y="190"/>
                  </a:cubicBezTo>
                  <a:cubicBezTo>
                    <a:pt x="28" y="196"/>
                    <a:pt x="28" y="196"/>
                    <a:pt x="28" y="196"/>
                  </a:cubicBezTo>
                  <a:cubicBezTo>
                    <a:pt x="33" y="198"/>
                    <a:pt x="38" y="200"/>
                    <a:pt x="38" y="201"/>
                  </a:cubicBezTo>
                  <a:cubicBezTo>
                    <a:pt x="39" y="202"/>
                    <a:pt x="38" y="209"/>
                    <a:pt x="36" y="214"/>
                  </a:cubicBezTo>
                  <a:cubicBezTo>
                    <a:pt x="28" y="233"/>
                    <a:pt x="28" y="233"/>
                    <a:pt x="28" y="233"/>
                  </a:cubicBezTo>
                  <a:cubicBezTo>
                    <a:pt x="26" y="238"/>
                    <a:pt x="29" y="242"/>
                    <a:pt x="35" y="241"/>
                  </a:cubicBezTo>
                  <a:cubicBezTo>
                    <a:pt x="54" y="240"/>
                    <a:pt x="54" y="240"/>
                    <a:pt x="54" y="240"/>
                  </a:cubicBezTo>
                  <a:cubicBezTo>
                    <a:pt x="60" y="240"/>
                    <a:pt x="65" y="240"/>
                    <a:pt x="66" y="241"/>
                  </a:cubicBezTo>
                  <a:cubicBezTo>
                    <a:pt x="67" y="242"/>
                    <a:pt x="69" y="248"/>
                    <a:pt x="69" y="254"/>
                  </a:cubicBezTo>
                  <a:cubicBezTo>
                    <a:pt x="69" y="274"/>
                    <a:pt x="69" y="274"/>
                    <a:pt x="69" y="274"/>
                  </a:cubicBezTo>
                  <a:cubicBezTo>
                    <a:pt x="69" y="279"/>
                    <a:pt x="73" y="282"/>
                    <a:pt x="78" y="279"/>
                  </a:cubicBezTo>
                  <a:cubicBezTo>
                    <a:pt x="96" y="270"/>
                    <a:pt x="96" y="270"/>
                    <a:pt x="96" y="270"/>
                  </a:cubicBezTo>
                  <a:cubicBezTo>
                    <a:pt x="101" y="268"/>
                    <a:pt x="106" y="266"/>
                    <a:pt x="107" y="266"/>
                  </a:cubicBezTo>
                  <a:cubicBezTo>
                    <a:pt x="108" y="267"/>
                    <a:pt x="113" y="272"/>
                    <a:pt x="115" y="277"/>
                  </a:cubicBezTo>
                  <a:cubicBezTo>
                    <a:pt x="123" y="296"/>
                    <a:pt x="123" y="296"/>
                    <a:pt x="123" y="296"/>
                  </a:cubicBezTo>
                  <a:cubicBezTo>
                    <a:pt x="125" y="301"/>
                    <a:pt x="129" y="302"/>
                    <a:pt x="133" y="297"/>
                  </a:cubicBezTo>
                  <a:cubicBezTo>
                    <a:pt x="146" y="282"/>
                    <a:pt x="146" y="282"/>
                    <a:pt x="146" y="282"/>
                  </a:cubicBezTo>
                  <a:cubicBezTo>
                    <a:pt x="150" y="278"/>
                    <a:pt x="154" y="275"/>
                    <a:pt x="155" y="275"/>
                  </a:cubicBezTo>
                  <a:cubicBezTo>
                    <a:pt x="156" y="275"/>
                    <a:pt x="162" y="278"/>
                    <a:pt x="166" y="282"/>
                  </a:cubicBezTo>
                  <a:cubicBezTo>
                    <a:pt x="180" y="296"/>
                    <a:pt x="180" y="296"/>
                    <a:pt x="180" y="296"/>
                  </a:cubicBezTo>
                  <a:cubicBezTo>
                    <a:pt x="184" y="300"/>
                    <a:pt x="189" y="298"/>
                    <a:pt x="191" y="293"/>
                  </a:cubicBezTo>
                  <a:cubicBezTo>
                    <a:pt x="197" y="274"/>
                    <a:pt x="197" y="274"/>
                    <a:pt x="197" y="274"/>
                  </a:cubicBezTo>
                  <a:cubicBezTo>
                    <a:pt x="199" y="269"/>
                    <a:pt x="201" y="264"/>
                    <a:pt x="202" y="264"/>
                  </a:cubicBezTo>
                  <a:cubicBezTo>
                    <a:pt x="203" y="263"/>
                    <a:pt x="210" y="264"/>
                    <a:pt x="215" y="266"/>
                  </a:cubicBezTo>
                  <a:cubicBezTo>
                    <a:pt x="233" y="274"/>
                    <a:pt x="233" y="274"/>
                    <a:pt x="233" y="274"/>
                  </a:cubicBezTo>
                  <a:cubicBezTo>
                    <a:pt x="239" y="276"/>
                    <a:pt x="243" y="273"/>
                    <a:pt x="242" y="267"/>
                  </a:cubicBezTo>
                  <a:cubicBezTo>
                    <a:pt x="241" y="248"/>
                    <a:pt x="241" y="248"/>
                    <a:pt x="241" y="248"/>
                  </a:cubicBezTo>
                  <a:cubicBezTo>
                    <a:pt x="240" y="242"/>
                    <a:pt x="241" y="237"/>
                    <a:pt x="241" y="236"/>
                  </a:cubicBezTo>
                  <a:cubicBezTo>
                    <a:pt x="242" y="235"/>
                    <a:pt x="249" y="233"/>
                    <a:pt x="255" y="233"/>
                  </a:cubicBezTo>
                  <a:cubicBezTo>
                    <a:pt x="274" y="233"/>
                    <a:pt x="274" y="233"/>
                    <a:pt x="274" y="233"/>
                  </a:cubicBezTo>
                  <a:cubicBezTo>
                    <a:pt x="280" y="233"/>
                    <a:pt x="283" y="229"/>
                    <a:pt x="280" y="224"/>
                  </a:cubicBezTo>
                  <a:cubicBezTo>
                    <a:pt x="271" y="206"/>
                    <a:pt x="271" y="206"/>
                    <a:pt x="271" y="206"/>
                  </a:cubicBezTo>
                  <a:cubicBezTo>
                    <a:pt x="268" y="201"/>
                    <a:pt x="267" y="196"/>
                    <a:pt x="267" y="195"/>
                  </a:cubicBezTo>
                  <a:cubicBezTo>
                    <a:pt x="268" y="194"/>
                    <a:pt x="273" y="189"/>
                    <a:pt x="278" y="187"/>
                  </a:cubicBezTo>
                  <a:cubicBezTo>
                    <a:pt x="296" y="180"/>
                    <a:pt x="296" y="180"/>
                    <a:pt x="296" y="180"/>
                  </a:cubicBezTo>
                  <a:cubicBezTo>
                    <a:pt x="302" y="177"/>
                    <a:pt x="302" y="173"/>
                    <a:pt x="298" y="169"/>
                  </a:cubicBezTo>
                  <a:cubicBezTo>
                    <a:pt x="283" y="156"/>
                    <a:pt x="283" y="156"/>
                    <a:pt x="283" y="156"/>
                  </a:cubicBezTo>
                  <a:cubicBezTo>
                    <a:pt x="279" y="152"/>
                    <a:pt x="275" y="148"/>
                    <a:pt x="275" y="147"/>
                  </a:cubicBezTo>
                  <a:cubicBezTo>
                    <a:pt x="275" y="146"/>
                    <a:pt x="278" y="140"/>
                    <a:pt x="282" y="136"/>
                  </a:cubicBezTo>
                  <a:cubicBezTo>
                    <a:pt x="296" y="122"/>
                    <a:pt x="296" y="122"/>
                    <a:pt x="296" y="122"/>
                  </a:cubicBezTo>
                  <a:cubicBezTo>
                    <a:pt x="300" y="118"/>
                    <a:pt x="299" y="113"/>
                    <a:pt x="294" y="111"/>
                  </a:cubicBezTo>
                  <a:lnTo>
                    <a:pt x="275" y="105"/>
                  </a:lnTo>
                  <a:close/>
                  <a:moveTo>
                    <a:pt x="147" y="176"/>
                  </a:moveTo>
                  <a:cubicBezTo>
                    <a:pt x="133" y="174"/>
                    <a:pt x="123" y="161"/>
                    <a:pt x="126" y="147"/>
                  </a:cubicBezTo>
                  <a:cubicBezTo>
                    <a:pt x="128" y="132"/>
                    <a:pt x="141" y="123"/>
                    <a:pt x="156" y="125"/>
                  </a:cubicBezTo>
                  <a:cubicBezTo>
                    <a:pt x="170" y="127"/>
                    <a:pt x="179" y="141"/>
                    <a:pt x="177" y="155"/>
                  </a:cubicBezTo>
                  <a:cubicBezTo>
                    <a:pt x="175" y="169"/>
                    <a:pt x="161" y="179"/>
                    <a:pt x="147" y="176"/>
                  </a:cubicBezTo>
                  <a:close/>
                </a:path>
              </a:pathLst>
            </a:custGeom>
            <a:solidFill>
              <a:srgbClr val="B4009E"/>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
          <p:nvSpPr>
            <p:cNvPr id="234" name="Freeform 7"/>
            <p:cNvSpPr>
              <a:spLocks noEditPoints="1"/>
            </p:cNvSpPr>
            <p:nvPr/>
          </p:nvSpPr>
          <p:spPr bwMode="auto">
            <a:xfrm>
              <a:off x="11022013" y="8059738"/>
              <a:ext cx="1547812" cy="1550988"/>
            </a:xfrm>
            <a:custGeom>
              <a:avLst/>
              <a:gdLst>
                <a:gd name="T0" fmla="*/ 434 w 441"/>
                <a:gd name="T1" fmla="*/ 201 h 441"/>
                <a:gd name="T2" fmla="*/ 425 w 441"/>
                <a:gd name="T3" fmla="*/ 156 h 441"/>
                <a:gd name="T4" fmla="*/ 410 w 441"/>
                <a:gd name="T5" fmla="*/ 120 h 441"/>
                <a:gd name="T6" fmla="*/ 385 w 441"/>
                <a:gd name="T7" fmla="*/ 84 h 441"/>
                <a:gd name="T8" fmla="*/ 357 w 441"/>
                <a:gd name="T9" fmla="*/ 56 h 441"/>
                <a:gd name="T10" fmla="*/ 320 w 441"/>
                <a:gd name="T11" fmla="*/ 30 h 441"/>
                <a:gd name="T12" fmla="*/ 283 w 441"/>
                <a:gd name="T13" fmla="*/ 16 h 441"/>
                <a:gd name="T14" fmla="*/ 240 w 441"/>
                <a:gd name="T15" fmla="*/ 7 h 441"/>
                <a:gd name="T16" fmla="*/ 201 w 441"/>
                <a:gd name="T17" fmla="*/ 7 h 441"/>
                <a:gd name="T18" fmla="*/ 156 w 441"/>
                <a:gd name="T19" fmla="*/ 16 h 441"/>
                <a:gd name="T20" fmla="*/ 120 w 441"/>
                <a:gd name="T21" fmla="*/ 31 h 441"/>
                <a:gd name="T22" fmla="*/ 84 w 441"/>
                <a:gd name="T23" fmla="*/ 56 h 441"/>
                <a:gd name="T24" fmla="*/ 56 w 441"/>
                <a:gd name="T25" fmla="*/ 84 h 441"/>
                <a:gd name="T26" fmla="*/ 31 w 441"/>
                <a:gd name="T27" fmla="*/ 122 h 441"/>
                <a:gd name="T28" fmla="*/ 16 w 441"/>
                <a:gd name="T29" fmla="*/ 158 h 441"/>
                <a:gd name="T30" fmla="*/ 7 w 441"/>
                <a:gd name="T31" fmla="*/ 201 h 441"/>
                <a:gd name="T32" fmla="*/ 7 w 441"/>
                <a:gd name="T33" fmla="*/ 240 h 441"/>
                <a:gd name="T34" fmla="*/ 16 w 441"/>
                <a:gd name="T35" fmla="*/ 285 h 441"/>
                <a:gd name="T36" fmla="*/ 32 w 441"/>
                <a:gd name="T37" fmla="*/ 321 h 441"/>
                <a:gd name="T38" fmla="*/ 56 w 441"/>
                <a:gd name="T39" fmla="*/ 357 h 441"/>
                <a:gd name="T40" fmla="*/ 84 w 441"/>
                <a:gd name="T41" fmla="*/ 385 h 441"/>
                <a:gd name="T42" fmla="*/ 122 w 441"/>
                <a:gd name="T43" fmla="*/ 411 h 441"/>
                <a:gd name="T44" fmla="*/ 158 w 441"/>
                <a:gd name="T45" fmla="*/ 425 h 441"/>
                <a:gd name="T46" fmla="*/ 201 w 441"/>
                <a:gd name="T47" fmla="*/ 434 h 441"/>
                <a:gd name="T48" fmla="*/ 240 w 441"/>
                <a:gd name="T49" fmla="*/ 434 h 441"/>
                <a:gd name="T50" fmla="*/ 285 w 441"/>
                <a:gd name="T51" fmla="*/ 425 h 441"/>
                <a:gd name="T52" fmla="*/ 321 w 441"/>
                <a:gd name="T53" fmla="*/ 410 h 441"/>
                <a:gd name="T54" fmla="*/ 357 w 441"/>
                <a:gd name="T55" fmla="*/ 385 h 441"/>
                <a:gd name="T56" fmla="*/ 385 w 441"/>
                <a:gd name="T57" fmla="*/ 357 h 441"/>
                <a:gd name="T58" fmla="*/ 411 w 441"/>
                <a:gd name="T59" fmla="*/ 319 h 441"/>
                <a:gd name="T60" fmla="*/ 426 w 441"/>
                <a:gd name="T61" fmla="*/ 283 h 441"/>
                <a:gd name="T62" fmla="*/ 434 w 441"/>
                <a:gd name="T63" fmla="*/ 240 h 441"/>
                <a:gd name="T64" fmla="*/ 356 w 441"/>
                <a:gd name="T65" fmla="*/ 256 h 441"/>
                <a:gd name="T66" fmla="*/ 284 w 441"/>
                <a:gd name="T67" fmla="*/ 213 h 441"/>
                <a:gd name="T68" fmla="*/ 361 w 441"/>
                <a:gd name="T69" fmla="*/ 220 h 441"/>
                <a:gd name="T70" fmla="*/ 275 w 441"/>
                <a:gd name="T71" fmla="*/ 335 h 441"/>
                <a:gd name="T72" fmla="*/ 335 w 441"/>
                <a:gd name="T73" fmla="*/ 276 h 441"/>
                <a:gd name="T74" fmla="*/ 178 w 441"/>
                <a:gd name="T75" fmla="*/ 341 h 441"/>
                <a:gd name="T76" fmla="*/ 263 w 441"/>
                <a:gd name="T77" fmla="*/ 341 h 441"/>
                <a:gd name="T78" fmla="*/ 185 w 441"/>
                <a:gd name="T79" fmla="*/ 358 h 441"/>
                <a:gd name="T80" fmla="*/ 186 w 441"/>
                <a:gd name="T81" fmla="*/ 220 h 441"/>
                <a:gd name="T82" fmla="*/ 221 w 441"/>
                <a:gd name="T83" fmla="*/ 255 h 441"/>
                <a:gd name="T84" fmla="*/ 106 w 441"/>
                <a:gd name="T85" fmla="*/ 277 h 441"/>
                <a:gd name="T86" fmla="*/ 165 w 441"/>
                <a:gd name="T87" fmla="*/ 337 h 441"/>
                <a:gd name="T88" fmla="*/ 100 w 441"/>
                <a:gd name="T89" fmla="*/ 180 h 441"/>
                <a:gd name="T90" fmla="*/ 100 w 441"/>
                <a:gd name="T91" fmla="*/ 264 h 441"/>
                <a:gd name="T92" fmla="*/ 83 w 441"/>
                <a:gd name="T93" fmla="*/ 187 h 441"/>
                <a:gd name="T94" fmla="*/ 148 w 441"/>
                <a:gd name="T95" fmla="*/ 100 h 441"/>
                <a:gd name="T96" fmla="*/ 168 w 441"/>
                <a:gd name="T97" fmla="*/ 182 h 441"/>
                <a:gd name="T98" fmla="*/ 119 w 441"/>
                <a:gd name="T99" fmla="*/ 122 h 441"/>
                <a:gd name="T100" fmla="*/ 211 w 441"/>
                <a:gd name="T101" fmla="*/ 157 h 441"/>
                <a:gd name="T102" fmla="*/ 219 w 441"/>
                <a:gd name="T103" fmla="*/ 80 h 441"/>
                <a:gd name="T104" fmla="*/ 319 w 441"/>
                <a:gd name="T105" fmla="*/ 121 h 441"/>
                <a:gd name="T106" fmla="*/ 270 w 441"/>
                <a:gd name="T107" fmla="*/ 181 h 441"/>
                <a:gd name="T108" fmla="*/ 290 w 441"/>
                <a:gd name="T109" fmla="*/ 99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41" h="441">
                  <a:moveTo>
                    <a:pt x="441" y="232"/>
                  </a:moveTo>
                  <a:cubicBezTo>
                    <a:pt x="441" y="209"/>
                    <a:pt x="441" y="209"/>
                    <a:pt x="441" y="209"/>
                  </a:cubicBezTo>
                  <a:cubicBezTo>
                    <a:pt x="441" y="205"/>
                    <a:pt x="438" y="201"/>
                    <a:pt x="434" y="201"/>
                  </a:cubicBezTo>
                  <a:cubicBezTo>
                    <a:pt x="401" y="196"/>
                    <a:pt x="401" y="196"/>
                    <a:pt x="401" y="196"/>
                  </a:cubicBezTo>
                  <a:cubicBezTo>
                    <a:pt x="400" y="188"/>
                    <a:pt x="398" y="181"/>
                    <a:pt x="396" y="173"/>
                  </a:cubicBezTo>
                  <a:cubicBezTo>
                    <a:pt x="425" y="156"/>
                    <a:pt x="425" y="156"/>
                    <a:pt x="425" y="156"/>
                  </a:cubicBezTo>
                  <a:cubicBezTo>
                    <a:pt x="428" y="154"/>
                    <a:pt x="430" y="149"/>
                    <a:pt x="428" y="145"/>
                  </a:cubicBezTo>
                  <a:cubicBezTo>
                    <a:pt x="420" y="125"/>
                    <a:pt x="420" y="125"/>
                    <a:pt x="420" y="125"/>
                  </a:cubicBezTo>
                  <a:cubicBezTo>
                    <a:pt x="418" y="121"/>
                    <a:pt x="414" y="119"/>
                    <a:pt x="410" y="120"/>
                  </a:cubicBezTo>
                  <a:cubicBezTo>
                    <a:pt x="377" y="128"/>
                    <a:pt x="377" y="128"/>
                    <a:pt x="377" y="128"/>
                  </a:cubicBezTo>
                  <a:cubicBezTo>
                    <a:pt x="374" y="122"/>
                    <a:pt x="370" y="116"/>
                    <a:pt x="365" y="110"/>
                  </a:cubicBezTo>
                  <a:cubicBezTo>
                    <a:pt x="385" y="84"/>
                    <a:pt x="385" y="84"/>
                    <a:pt x="385" y="84"/>
                  </a:cubicBezTo>
                  <a:cubicBezTo>
                    <a:pt x="388" y="80"/>
                    <a:pt x="387" y="75"/>
                    <a:pt x="385" y="72"/>
                  </a:cubicBezTo>
                  <a:cubicBezTo>
                    <a:pt x="369" y="56"/>
                    <a:pt x="369" y="56"/>
                    <a:pt x="369" y="56"/>
                  </a:cubicBezTo>
                  <a:cubicBezTo>
                    <a:pt x="366" y="54"/>
                    <a:pt x="361" y="53"/>
                    <a:pt x="357" y="56"/>
                  </a:cubicBezTo>
                  <a:cubicBezTo>
                    <a:pt x="331" y="76"/>
                    <a:pt x="331" y="76"/>
                    <a:pt x="331" y="76"/>
                  </a:cubicBezTo>
                  <a:cubicBezTo>
                    <a:pt x="325" y="71"/>
                    <a:pt x="318" y="67"/>
                    <a:pt x="311" y="63"/>
                  </a:cubicBezTo>
                  <a:cubicBezTo>
                    <a:pt x="320" y="30"/>
                    <a:pt x="320" y="30"/>
                    <a:pt x="320" y="30"/>
                  </a:cubicBezTo>
                  <a:cubicBezTo>
                    <a:pt x="321" y="26"/>
                    <a:pt x="318" y="22"/>
                    <a:pt x="314" y="20"/>
                  </a:cubicBezTo>
                  <a:cubicBezTo>
                    <a:pt x="294" y="12"/>
                    <a:pt x="294" y="12"/>
                    <a:pt x="294" y="12"/>
                  </a:cubicBezTo>
                  <a:cubicBezTo>
                    <a:pt x="290" y="10"/>
                    <a:pt x="285" y="12"/>
                    <a:pt x="283" y="16"/>
                  </a:cubicBezTo>
                  <a:cubicBezTo>
                    <a:pt x="266" y="44"/>
                    <a:pt x="266" y="44"/>
                    <a:pt x="266" y="44"/>
                  </a:cubicBezTo>
                  <a:cubicBezTo>
                    <a:pt x="259" y="43"/>
                    <a:pt x="252" y="41"/>
                    <a:pt x="245" y="40"/>
                  </a:cubicBezTo>
                  <a:cubicBezTo>
                    <a:pt x="240" y="7"/>
                    <a:pt x="240" y="7"/>
                    <a:pt x="240" y="7"/>
                  </a:cubicBezTo>
                  <a:cubicBezTo>
                    <a:pt x="240" y="3"/>
                    <a:pt x="236" y="0"/>
                    <a:pt x="232" y="0"/>
                  </a:cubicBezTo>
                  <a:cubicBezTo>
                    <a:pt x="209" y="0"/>
                    <a:pt x="209" y="0"/>
                    <a:pt x="209" y="0"/>
                  </a:cubicBezTo>
                  <a:cubicBezTo>
                    <a:pt x="205" y="0"/>
                    <a:pt x="201" y="3"/>
                    <a:pt x="201" y="7"/>
                  </a:cubicBezTo>
                  <a:cubicBezTo>
                    <a:pt x="196" y="40"/>
                    <a:pt x="196" y="40"/>
                    <a:pt x="196" y="40"/>
                  </a:cubicBezTo>
                  <a:cubicBezTo>
                    <a:pt x="188" y="41"/>
                    <a:pt x="181" y="43"/>
                    <a:pt x="173" y="45"/>
                  </a:cubicBezTo>
                  <a:cubicBezTo>
                    <a:pt x="156" y="16"/>
                    <a:pt x="156" y="16"/>
                    <a:pt x="156" y="16"/>
                  </a:cubicBezTo>
                  <a:cubicBezTo>
                    <a:pt x="154" y="13"/>
                    <a:pt x="149" y="11"/>
                    <a:pt x="145" y="13"/>
                  </a:cubicBezTo>
                  <a:cubicBezTo>
                    <a:pt x="125" y="21"/>
                    <a:pt x="125" y="21"/>
                    <a:pt x="125" y="21"/>
                  </a:cubicBezTo>
                  <a:cubicBezTo>
                    <a:pt x="121" y="23"/>
                    <a:pt x="119" y="27"/>
                    <a:pt x="120" y="31"/>
                  </a:cubicBezTo>
                  <a:cubicBezTo>
                    <a:pt x="128" y="64"/>
                    <a:pt x="128" y="64"/>
                    <a:pt x="128" y="64"/>
                  </a:cubicBezTo>
                  <a:cubicBezTo>
                    <a:pt x="122" y="67"/>
                    <a:pt x="116" y="71"/>
                    <a:pt x="111" y="76"/>
                  </a:cubicBezTo>
                  <a:cubicBezTo>
                    <a:pt x="84" y="56"/>
                    <a:pt x="84" y="56"/>
                    <a:pt x="84" y="56"/>
                  </a:cubicBezTo>
                  <a:cubicBezTo>
                    <a:pt x="80" y="53"/>
                    <a:pt x="75" y="54"/>
                    <a:pt x="72" y="56"/>
                  </a:cubicBezTo>
                  <a:cubicBezTo>
                    <a:pt x="57" y="72"/>
                    <a:pt x="57" y="72"/>
                    <a:pt x="57" y="72"/>
                  </a:cubicBezTo>
                  <a:cubicBezTo>
                    <a:pt x="54" y="75"/>
                    <a:pt x="53" y="80"/>
                    <a:pt x="56" y="84"/>
                  </a:cubicBezTo>
                  <a:cubicBezTo>
                    <a:pt x="76" y="110"/>
                    <a:pt x="76" y="110"/>
                    <a:pt x="76" y="110"/>
                  </a:cubicBezTo>
                  <a:cubicBezTo>
                    <a:pt x="71" y="117"/>
                    <a:pt x="67" y="123"/>
                    <a:pt x="63" y="130"/>
                  </a:cubicBezTo>
                  <a:cubicBezTo>
                    <a:pt x="31" y="122"/>
                    <a:pt x="31" y="122"/>
                    <a:pt x="31" y="122"/>
                  </a:cubicBezTo>
                  <a:cubicBezTo>
                    <a:pt x="27" y="121"/>
                    <a:pt x="22" y="123"/>
                    <a:pt x="20" y="127"/>
                  </a:cubicBezTo>
                  <a:cubicBezTo>
                    <a:pt x="12" y="147"/>
                    <a:pt x="12" y="147"/>
                    <a:pt x="12" y="147"/>
                  </a:cubicBezTo>
                  <a:cubicBezTo>
                    <a:pt x="10" y="151"/>
                    <a:pt x="12" y="156"/>
                    <a:pt x="16" y="158"/>
                  </a:cubicBezTo>
                  <a:cubicBezTo>
                    <a:pt x="45" y="175"/>
                    <a:pt x="45" y="175"/>
                    <a:pt x="45" y="175"/>
                  </a:cubicBezTo>
                  <a:cubicBezTo>
                    <a:pt x="43" y="182"/>
                    <a:pt x="41" y="189"/>
                    <a:pt x="40" y="196"/>
                  </a:cubicBezTo>
                  <a:cubicBezTo>
                    <a:pt x="7" y="201"/>
                    <a:pt x="7" y="201"/>
                    <a:pt x="7" y="201"/>
                  </a:cubicBezTo>
                  <a:cubicBezTo>
                    <a:pt x="3" y="201"/>
                    <a:pt x="0" y="205"/>
                    <a:pt x="0" y="209"/>
                  </a:cubicBezTo>
                  <a:cubicBezTo>
                    <a:pt x="0" y="232"/>
                    <a:pt x="0" y="232"/>
                    <a:pt x="0" y="232"/>
                  </a:cubicBezTo>
                  <a:cubicBezTo>
                    <a:pt x="0" y="236"/>
                    <a:pt x="3" y="240"/>
                    <a:pt x="7" y="240"/>
                  </a:cubicBezTo>
                  <a:cubicBezTo>
                    <a:pt x="40" y="245"/>
                    <a:pt x="40" y="245"/>
                    <a:pt x="40" y="245"/>
                  </a:cubicBezTo>
                  <a:cubicBezTo>
                    <a:pt x="42" y="253"/>
                    <a:pt x="43" y="260"/>
                    <a:pt x="45" y="268"/>
                  </a:cubicBezTo>
                  <a:cubicBezTo>
                    <a:pt x="16" y="285"/>
                    <a:pt x="16" y="285"/>
                    <a:pt x="16" y="285"/>
                  </a:cubicBezTo>
                  <a:cubicBezTo>
                    <a:pt x="13" y="287"/>
                    <a:pt x="11" y="292"/>
                    <a:pt x="13" y="296"/>
                  </a:cubicBezTo>
                  <a:cubicBezTo>
                    <a:pt x="21" y="316"/>
                    <a:pt x="21" y="316"/>
                    <a:pt x="21" y="316"/>
                  </a:cubicBezTo>
                  <a:cubicBezTo>
                    <a:pt x="23" y="320"/>
                    <a:pt x="28" y="322"/>
                    <a:pt x="32" y="321"/>
                  </a:cubicBezTo>
                  <a:cubicBezTo>
                    <a:pt x="64" y="313"/>
                    <a:pt x="64" y="313"/>
                    <a:pt x="64" y="313"/>
                  </a:cubicBezTo>
                  <a:cubicBezTo>
                    <a:pt x="68" y="319"/>
                    <a:pt x="72" y="325"/>
                    <a:pt x="76" y="331"/>
                  </a:cubicBezTo>
                  <a:cubicBezTo>
                    <a:pt x="56" y="357"/>
                    <a:pt x="56" y="357"/>
                    <a:pt x="56" y="357"/>
                  </a:cubicBezTo>
                  <a:cubicBezTo>
                    <a:pt x="53" y="361"/>
                    <a:pt x="54" y="366"/>
                    <a:pt x="57" y="369"/>
                  </a:cubicBezTo>
                  <a:cubicBezTo>
                    <a:pt x="72" y="384"/>
                    <a:pt x="72" y="384"/>
                    <a:pt x="72" y="384"/>
                  </a:cubicBezTo>
                  <a:cubicBezTo>
                    <a:pt x="75" y="387"/>
                    <a:pt x="80" y="388"/>
                    <a:pt x="84" y="385"/>
                  </a:cubicBezTo>
                  <a:cubicBezTo>
                    <a:pt x="111" y="365"/>
                    <a:pt x="111" y="365"/>
                    <a:pt x="111" y="365"/>
                  </a:cubicBezTo>
                  <a:cubicBezTo>
                    <a:pt x="117" y="370"/>
                    <a:pt x="123" y="374"/>
                    <a:pt x="130" y="378"/>
                  </a:cubicBezTo>
                  <a:cubicBezTo>
                    <a:pt x="122" y="411"/>
                    <a:pt x="122" y="411"/>
                    <a:pt x="122" y="411"/>
                  </a:cubicBezTo>
                  <a:cubicBezTo>
                    <a:pt x="121" y="415"/>
                    <a:pt x="123" y="419"/>
                    <a:pt x="127" y="421"/>
                  </a:cubicBezTo>
                  <a:cubicBezTo>
                    <a:pt x="147" y="429"/>
                    <a:pt x="147" y="429"/>
                    <a:pt x="147" y="429"/>
                  </a:cubicBezTo>
                  <a:cubicBezTo>
                    <a:pt x="151" y="431"/>
                    <a:pt x="156" y="429"/>
                    <a:pt x="158" y="425"/>
                  </a:cubicBezTo>
                  <a:cubicBezTo>
                    <a:pt x="175" y="397"/>
                    <a:pt x="175" y="397"/>
                    <a:pt x="175" y="397"/>
                  </a:cubicBezTo>
                  <a:cubicBezTo>
                    <a:pt x="182" y="398"/>
                    <a:pt x="189" y="400"/>
                    <a:pt x="196" y="401"/>
                  </a:cubicBezTo>
                  <a:cubicBezTo>
                    <a:pt x="201" y="434"/>
                    <a:pt x="201" y="434"/>
                    <a:pt x="201" y="434"/>
                  </a:cubicBezTo>
                  <a:cubicBezTo>
                    <a:pt x="201" y="438"/>
                    <a:pt x="205" y="441"/>
                    <a:pt x="209" y="441"/>
                  </a:cubicBezTo>
                  <a:cubicBezTo>
                    <a:pt x="232" y="441"/>
                    <a:pt x="232" y="441"/>
                    <a:pt x="232" y="441"/>
                  </a:cubicBezTo>
                  <a:cubicBezTo>
                    <a:pt x="236" y="441"/>
                    <a:pt x="240" y="438"/>
                    <a:pt x="240" y="434"/>
                  </a:cubicBezTo>
                  <a:cubicBezTo>
                    <a:pt x="245" y="401"/>
                    <a:pt x="245" y="401"/>
                    <a:pt x="245" y="401"/>
                  </a:cubicBezTo>
                  <a:cubicBezTo>
                    <a:pt x="253" y="400"/>
                    <a:pt x="260" y="398"/>
                    <a:pt x="268" y="396"/>
                  </a:cubicBezTo>
                  <a:cubicBezTo>
                    <a:pt x="285" y="425"/>
                    <a:pt x="285" y="425"/>
                    <a:pt x="285" y="425"/>
                  </a:cubicBezTo>
                  <a:cubicBezTo>
                    <a:pt x="287" y="428"/>
                    <a:pt x="292" y="430"/>
                    <a:pt x="296" y="428"/>
                  </a:cubicBezTo>
                  <a:cubicBezTo>
                    <a:pt x="316" y="420"/>
                    <a:pt x="316" y="420"/>
                    <a:pt x="316" y="420"/>
                  </a:cubicBezTo>
                  <a:cubicBezTo>
                    <a:pt x="320" y="418"/>
                    <a:pt x="322" y="414"/>
                    <a:pt x="321" y="410"/>
                  </a:cubicBezTo>
                  <a:cubicBezTo>
                    <a:pt x="313" y="377"/>
                    <a:pt x="313" y="377"/>
                    <a:pt x="313" y="377"/>
                  </a:cubicBezTo>
                  <a:cubicBezTo>
                    <a:pt x="319" y="373"/>
                    <a:pt x="325" y="369"/>
                    <a:pt x="331" y="365"/>
                  </a:cubicBezTo>
                  <a:cubicBezTo>
                    <a:pt x="357" y="385"/>
                    <a:pt x="357" y="385"/>
                    <a:pt x="357" y="385"/>
                  </a:cubicBezTo>
                  <a:cubicBezTo>
                    <a:pt x="361" y="388"/>
                    <a:pt x="366" y="387"/>
                    <a:pt x="369" y="384"/>
                  </a:cubicBezTo>
                  <a:cubicBezTo>
                    <a:pt x="385" y="369"/>
                    <a:pt x="385" y="369"/>
                    <a:pt x="385" y="369"/>
                  </a:cubicBezTo>
                  <a:cubicBezTo>
                    <a:pt x="387" y="366"/>
                    <a:pt x="388" y="361"/>
                    <a:pt x="385" y="357"/>
                  </a:cubicBezTo>
                  <a:cubicBezTo>
                    <a:pt x="365" y="331"/>
                    <a:pt x="365" y="331"/>
                    <a:pt x="365" y="331"/>
                  </a:cubicBezTo>
                  <a:cubicBezTo>
                    <a:pt x="370" y="324"/>
                    <a:pt x="374" y="318"/>
                    <a:pt x="378" y="311"/>
                  </a:cubicBezTo>
                  <a:cubicBezTo>
                    <a:pt x="411" y="319"/>
                    <a:pt x="411" y="319"/>
                    <a:pt x="411" y="319"/>
                  </a:cubicBezTo>
                  <a:cubicBezTo>
                    <a:pt x="415" y="320"/>
                    <a:pt x="419" y="318"/>
                    <a:pt x="421" y="314"/>
                  </a:cubicBezTo>
                  <a:cubicBezTo>
                    <a:pt x="429" y="294"/>
                    <a:pt x="429" y="294"/>
                    <a:pt x="429" y="294"/>
                  </a:cubicBezTo>
                  <a:cubicBezTo>
                    <a:pt x="431" y="290"/>
                    <a:pt x="429" y="285"/>
                    <a:pt x="426" y="283"/>
                  </a:cubicBezTo>
                  <a:cubicBezTo>
                    <a:pt x="397" y="266"/>
                    <a:pt x="397" y="266"/>
                    <a:pt x="397" y="266"/>
                  </a:cubicBezTo>
                  <a:cubicBezTo>
                    <a:pt x="398" y="259"/>
                    <a:pt x="400" y="252"/>
                    <a:pt x="401" y="245"/>
                  </a:cubicBezTo>
                  <a:cubicBezTo>
                    <a:pt x="434" y="240"/>
                    <a:pt x="434" y="240"/>
                    <a:pt x="434" y="240"/>
                  </a:cubicBezTo>
                  <a:cubicBezTo>
                    <a:pt x="438" y="240"/>
                    <a:pt x="441" y="236"/>
                    <a:pt x="441" y="232"/>
                  </a:cubicBezTo>
                  <a:close/>
                  <a:moveTo>
                    <a:pt x="361" y="220"/>
                  </a:moveTo>
                  <a:cubicBezTo>
                    <a:pt x="361" y="238"/>
                    <a:pt x="356" y="256"/>
                    <a:pt x="356" y="256"/>
                  </a:cubicBezTo>
                  <a:cubicBezTo>
                    <a:pt x="354" y="264"/>
                    <a:pt x="346" y="267"/>
                    <a:pt x="339" y="263"/>
                  </a:cubicBezTo>
                  <a:cubicBezTo>
                    <a:pt x="284" y="228"/>
                    <a:pt x="284" y="228"/>
                    <a:pt x="284" y="228"/>
                  </a:cubicBezTo>
                  <a:cubicBezTo>
                    <a:pt x="277" y="224"/>
                    <a:pt x="277" y="217"/>
                    <a:pt x="284" y="213"/>
                  </a:cubicBezTo>
                  <a:cubicBezTo>
                    <a:pt x="339" y="178"/>
                    <a:pt x="339" y="178"/>
                    <a:pt x="339" y="178"/>
                  </a:cubicBezTo>
                  <a:cubicBezTo>
                    <a:pt x="346" y="174"/>
                    <a:pt x="354" y="177"/>
                    <a:pt x="356" y="185"/>
                  </a:cubicBezTo>
                  <a:cubicBezTo>
                    <a:pt x="356" y="185"/>
                    <a:pt x="361" y="203"/>
                    <a:pt x="361" y="220"/>
                  </a:cubicBezTo>
                  <a:close/>
                  <a:moveTo>
                    <a:pt x="321" y="321"/>
                  </a:moveTo>
                  <a:cubicBezTo>
                    <a:pt x="308" y="333"/>
                    <a:pt x="292" y="343"/>
                    <a:pt x="292" y="343"/>
                  </a:cubicBezTo>
                  <a:cubicBezTo>
                    <a:pt x="285" y="347"/>
                    <a:pt x="277" y="343"/>
                    <a:pt x="275" y="335"/>
                  </a:cubicBezTo>
                  <a:cubicBezTo>
                    <a:pt x="260" y="272"/>
                    <a:pt x="260" y="272"/>
                    <a:pt x="260" y="272"/>
                  </a:cubicBezTo>
                  <a:cubicBezTo>
                    <a:pt x="258" y="264"/>
                    <a:pt x="263" y="259"/>
                    <a:pt x="271" y="260"/>
                  </a:cubicBezTo>
                  <a:cubicBezTo>
                    <a:pt x="335" y="276"/>
                    <a:pt x="335" y="276"/>
                    <a:pt x="335" y="276"/>
                  </a:cubicBezTo>
                  <a:cubicBezTo>
                    <a:pt x="343" y="278"/>
                    <a:pt x="346" y="285"/>
                    <a:pt x="342" y="292"/>
                  </a:cubicBezTo>
                  <a:cubicBezTo>
                    <a:pt x="342" y="292"/>
                    <a:pt x="333" y="309"/>
                    <a:pt x="321" y="321"/>
                  </a:cubicBezTo>
                  <a:close/>
                  <a:moveTo>
                    <a:pt x="178" y="341"/>
                  </a:moveTo>
                  <a:cubicBezTo>
                    <a:pt x="213" y="285"/>
                    <a:pt x="213" y="285"/>
                    <a:pt x="213" y="285"/>
                  </a:cubicBezTo>
                  <a:cubicBezTo>
                    <a:pt x="217" y="278"/>
                    <a:pt x="224" y="278"/>
                    <a:pt x="228" y="285"/>
                  </a:cubicBezTo>
                  <a:cubicBezTo>
                    <a:pt x="263" y="341"/>
                    <a:pt x="263" y="341"/>
                    <a:pt x="263" y="341"/>
                  </a:cubicBezTo>
                  <a:cubicBezTo>
                    <a:pt x="267" y="348"/>
                    <a:pt x="264" y="356"/>
                    <a:pt x="256" y="358"/>
                  </a:cubicBezTo>
                  <a:cubicBezTo>
                    <a:pt x="256" y="358"/>
                    <a:pt x="238" y="363"/>
                    <a:pt x="221" y="363"/>
                  </a:cubicBezTo>
                  <a:cubicBezTo>
                    <a:pt x="203" y="363"/>
                    <a:pt x="185" y="358"/>
                    <a:pt x="185" y="358"/>
                  </a:cubicBezTo>
                  <a:cubicBezTo>
                    <a:pt x="177" y="356"/>
                    <a:pt x="174" y="348"/>
                    <a:pt x="178" y="341"/>
                  </a:cubicBezTo>
                  <a:close/>
                  <a:moveTo>
                    <a:pt x="221" y="255"/>
                  </a:moveTo>
                  <a:cubicBezTo>
                    <a:pt x="202" y="255"/>
                    <a:pt x="186" y="240"/>
                    <a:pt x="186" y="220"/>
                  </a:cubicBezTo>
                  <a:cubicBezTo>
                    <a:pt x="186" y="201"/>
                    <a:pt x="202" y="186"/>
                    <a:pt x="221" y="186"/>
                  </a:cubicBezTo>
                  <a:cubicBezTo>
                    <a:pt x="240" y="186"/>
                    <a:pt x="255" y="201"/>
                    <a:pt x="255" y="220"/>
                  </a:cubicBezTo>
                  <a:cubicBezTo>
                    <a:pt x="255" y="240"/>
                    <a:pt x="240" y="255"/>
                    <a:pt x="221" y="255"/>
                  </a:cubicBezTo>
                  <a:close/>
                  <a:moveTo>
                    <a:pt x="120" y="322"/>
                  </a:moveTo>
                  <a:cubicBezTo>
                    <a:pt x="108" y="310"/>
                    <a:pt x="99" y="294"/>
                    <a:pt x="99" y="294"/>
                  </a:cubicBezTo>
                  <a:cubicBezTo>
                    <a:pt x="95" y="286"/>
                    <a:pt x="98" y="279"/>
                    <a:pt x="106" y="277"/>
                  </a:cubicBezTo>
                  <a:cubicBezTo>
                    <a:pt x="170" y="262"/>
                    <a:pt x="170" y="262"/>
                    <a:pt x="170" y="262"/>
                  </a:cubicBezTo>
                  <a:cubicBezTo>
                    <a:pt x="178" y="260"/>
                    <a:pt x="182" y="265"/>
                    <a:pt x="181" y="273"/>
                  </a:cubicBezTo>
                  <a:cubicBezTo>
                    <a:pt x="165" y="337"/>
                    <a:pt x="165" y="337"/>
                    <a:pt x="165" y="337"/>
                  </a:cubicBezTo>
                  <a:cubicBezTo>
                    <a:pt x="163" y="345"/>
                    <a:pt x="156" y="348"/>
                    <a:pt x="149" y="344"/>
                  </a:cubicBezTo>
                  <a:cubicBezTo>
                    <a:pt x="149" y="344"/>
                    <a:pt x="133" y="335"/>
                    <a:pt x="120" y="322"/>
                  </a:cubicBezTo>
                  <a:close/>
                  <a:moveTo>
                    <a:pt x="100" y="180"/>
                  </a:moveTo>
                  <a:cubicBezTo>
                    <a:pt x="156" y="215"/>
                    <a:pt x="156" y="215"/>
                    <a:pt x="156" y="215"/>
                  </a:cubicBezTo>
                  <a:cubicBezTo>
                    <a:pt x="163" y="219"/>
                    <a:pt x="163" y="226"/>
                    <a:pt x="156" y="230"/>
                  </a:cubicBezTo>
                  <a:cubicBezTo>
                    <a:pt x="100" y="264"/>
                    <a:pt x="100" y="264"/>
                    <a:pt x="100" y="264"/>
                  </a:cubicBezTo>
                  <a:cubicBezTo>
                    <a:pt x="93" y="269"/>
                    <a:pt x="85" y="266"/>
                    <a:pt x="83" y="258"/>
                  </a:cubicBezTo>
                  <a:cubicBezTo>
                    <a:pt x="83" y="258"/>
                    <a:pt x="78" y="240"/>
                    <a:pt x="78" y="222"/>
                  </a:cubicBezTo>
                  <a:cubicBezTo>
                    <a:pt x="78" y="205"/>
                    <a:pt x="83" y="187"/>
                    <a:pt x="83" y="187"/>
                  </a:cubicBezTo>
                  <a:cubicBezTo>
                    <a:pt x="85" y="179"/>
                    <a:pt x="93" y="176"/>
                    <a:pt x="100" y="180"/>
                  </a:cubicBezTo>
                  <a:close/>
                  <a:moveTo>
                    <a:pt x="119" y="122"/>
                  </a:moveTo>
                  <a:cubicBezTo>
                    <a:pt x="131" y="109"/>
                    <a:pt x="148" y="100"/>
                    <a:pt x="148" y="100"/>
                  </a:cubicBezTo>
                  <a:cubicBezTo>
                    <a:pt x="155" y="96"/>
                    <a:pt x="162" y="100"/>
                    <a:pt x="164" y="108"/>
                  </a:cubicBezTo>
                  <a:cubicBezTo>
                    <a:pt x="179" y="171"/>
                    <a:pt x="179" y="171"/>
                    <a:pt x="179" y="171"/>
                  </a:cubicBezTo>
                  <a:cubicBezTo>
                    <a:pt x="181" y="179"/>
                    <a:pt x="176" y="184"/>
                    <a:pt x="168" y="182"/>
                  </a:cubicBezTo>
                  <a:cubicBezTo>
                    <a:pt x="104" y="167"/>
                    <a:pt x="104" y="167"/>
                    <a:pt x="104" y="167"/>
                  </a:cubicBezTo>
                  <a:cubicBezTo>
                    <a:pt x="96" y="165"/>
                    <a:pt x="93" y="158"/>
                    <a:pt x="97" y="151"/>
                  </a:cubicBezTo>
                  <a:cubicBezTo>
                    <a:pt x="97" y="151"/>
                    <a:pt x="106" y="134"/>
                    <a:pt x="119" y="122"/>
                  </a:cubicBezTo>
                  <a:close/>
                  <a:moveTo>
                    <a:pt x="261" y="102"/>
                  </a:moveTo>
                  <a:cubicBezTo>
                    <a:pt x="227" y="157"/>
                    <a:pt x="227" y="157"/>
                    <a:pt x="227" y="157"/>
                  </a:cubicBezTo>
                  <a:cubicBezTo>
                    <a:pt x="222" y="164"/>
                    <a:pt x="215" y="164"/>
                    <a:pt x="211" y="157"/>
                  </a:cubicBezTo>
                  <a:cubicBezTo>
                    <a:pt x="177" y="102"/>
                    <a:pt x="177" y="102"/>
                    <a:pt x="177" y="102"/>
                  </a:cubicBezTo>
                  <a:cubicBezTo>
                    <a:pt x="172" y="95"/>
                    <a:pt x="175" y="87"/>
                    <a:pt x="183" y="85"/>
                  </a:cubicBezTo>
                  <a:cubicBezTo>
                    <a:pt x="183" y="85"/>
                    <a:pt x="201" y="80"/>
                    <a:pt x="219" y="80"/>
                  </a:cubicBezTo>
                  <a:cubicBezTo>
                    <a:pt x="236" y="80"/>
                    <a:pt x="254" y="85"/>
                    <a:pt x="254" y="85"/>
                  </a:cubicBezTo>
                  <a:cubicBezTo>
                    <a:pt x="262" y="87"/>
                    <a:pt x="265" y="95"/>
                    <a:pt x="261" y="102"/>
                  </a:cubicBezTo>
                  <a:close/>
                  <a:moveTo>
                    <a:pt x="319" y="121"/>
                  </a:moveTo>
                  <a:cubicBezTo>
                    <a:pt x="332" y="133"/>
                    <a:pt x="341" y="149"/>
                    <a:pt x="341" y="149"/>
                  </a:cubicBezTo>
                  <a:cubicBezTo>
                    <a:pt x="345" y="156"/>
                    <a:pt x="342" y="164"/>
                    <a:pt x="334" y="166"/>
                  </a:cubicBezTo>
                  <a:cubicBezTo>
                    <a:pt x="270" y="181"/>
                    <a:pt x="270" y="181"/>
                    <a:pt x="270" y="181"/>
                  </a:cubicBezTo>
                  <a:cubicBezTo>
                    <a:pt x="262" y="183"/>
                    <a:pt x="257" y="178"/>
                    <a:pt x="259" y="170"/>
                  </a:cubicBezTo>
                  <a:cubicBezTo>
                    <a:pt x="274" y="106"/>
                    <a:pt x="274" y="106"/>
                    <a:pt x="274" y="106"/>
                  </a:cubicBezTo>
                  <a:cubicBezTo>
                    <a:pt x="276" y="98"/>
                    <a:pt x="283" y="95"/>
                    <a:pt x="290" y="99"/>
                  </a:cubicBezTo>
                  <a:cubicBezTo>
                    <a:pt x="290" y="99"/>
                    <a:pt x="307" y="108"/>
                    <a:pt x="319" y="121"/>
                  </a:cubicBezTo>
                  <a:close/>
                </a:path>
              </a:pathLst>
            </a:custGeom>
            <a:solidFill>
              <a:srgbClr val="FFB900"/>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
          <p:nvSpPr>
            <p:cNvPr id="235" name="Freeform 8"/>
            <p:cNvSpPr>
              <a:spLocks/>
            </p:cNvSpPr>
            <p:nvPr/>
          </p:nvSpPr>
          <p:spPr bwMode="auto">
            <a:xfrm>
              <a:off x="8040688" y="7580313"/>
              <a:ext cx="2109787" cy="2235200"/>
            </a:xfrm>
            <a:custGeom>
              <a:avLst/>
              <a:gdLst>
                <a:gd name="T0" fmla="*/ 516 w 601"/>
                <a:gd name="T1" fmla="*/ 0 h 635"/>
                <a:gd name="T2" fmla="*/ 296 w 601"/>
                <a:gd name="T3" fmla="*/ 208 h 635"/>
                <a:gd name="T4" fmla="*/ 220 w 601"/>
                <a:gd name="T5" fmla="*/ 195 h 635"/>
                <a:gd name="T6" fmla="*/ 0 w 601"/>
                <a:gd name="T7" fmla="*/ 415 h 635"/>
                <a:gd name="T8" fmla="*/ 220 w 601"/>
                <a:gd name="T9" fmla="*/ 635 h 635"/>
                <a:gd name="T10" fmla="*/ 601 w 601"/>
                <a:gd name="T11" fmla="*/ 635 h 635"/>
                <a:gd name="T12" fmla="*/ 601 w 601"/>
                <a:gd name="T13" fmla="*/ 17 h 635"/>
                <a:gd name="T14" fmla="*/ 516 w 601"/>
                <a:gd name="T15" fmla="*/ 0 h 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1" h="635">
                  <a:moveTo>
                    <a:pt x="516" y="0"/>
                  </a:moveTo>
                  <a:cubicBezTo>
                    <a:pt x="398" y="0"/>
                    <a:pt x="302" y="92"/>
                    <a:pt x="296" y="208"/>
                  </a:cubicBezTo>
                  <a:cubicBezTo>
                    <a:pt x="272" y="200"/>
                    <a:pt x="247" y="195"/>
                    <a:pt x="220" y="195"/>
                  </a:cubicBezTo>
                  <a:cubicBezTo>
                    <a:pt x="99" y="195"/>
                    <a:pt x="0" y="293"/>
                    <a:pt x="0" y="415"/>
                  </a:cubicBezTo>
                  <a:cubicBezTo>
                    <a:pt x="0" y="536"/>
                    <a:pt x="99" y="635"/>
                    <a:pt x="220" y="635"/>
                  </a:cubicBezTo>
                  <a:cubicBezTo>
                    <a:pt x="601" y="635"/>
                    <a:pt x="601" y="635"/>
                    <a:pt x="601" y="635"/>
                  </a:cubicBezTo>
                  <a:cubicBezTo>
                    <a:pt x="601" y="17"/>
                    <a:pt x="601" y="17"/>
                    <a:pt x="601" y="17"/>
                  </a:cubicBezTo>
                  <a:cubicBezTo>
                    <a:pt x="575" y="6"/>
                    <a:pt x="546" y="0"/>
                    <a:pt x="51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
          <p:nvSpPr>
            <p:cNvPr id="236" name="Freeform 9"/>
            <p:cNvSpPr>
              <a:spLocks/>
            </p:cNvSpPr>
            <p:nvPr/>
          </p:nvSpPr>
          <p:spPr bwMode="auto">
            <a:xfrm>
              <a:off x="12195175" y="7151688"/>
              <a:ext cx="2590800" cy="2663825"/>
            </a:xfrm>
            <a:custGeom>
              <a:avLst/>
              <a:gdLst>
                <a:gd name="T0" fmla="*/ 738 w 738"/>
                <a:gd name="T1" fmla="*/ 537 h 757"/>
                <a:gd name="T2" fmla="*/ 518 w 738"/>
                <a:gd name="T3" fmla="*/ 317 h 757"/>
                <a:gd name="T4" fmla="*/ 495 w 738"/>
                <a:gd name="T5" fmla="*/ 318 h 757"/>
                <a:gd name="T6" fmla="*/ 518 w 738"/>
                <a:gd name="T7" fmla="*/ 221 h 757"/>
                <a:gd name="T8" fmla="*/ 297 w 738"/>
                <a:gd name="T9" fmla="*/ 0 h 757"/>
                <a:gd name="T10" fmla="*/ 79 w 738"/>
                <a:gd name="T11" fmla="*/ 194 h 757"/>
                <a:gd name="T12" fmla="*/ 0 w 738"/>
                <a:gd name="T13" fmla="*/ 139 h 757"/>
                <a:gd name="T14" fmla="*/ 0 w 738"/>
                <a:gd name="T15" fmla="*/ 757 h 757"/>
                <a:gd name="T16" fmla="*/ 518 w 738"/>
                <a:gd name="T17" fmla="*/ 757 h 757"/>
                <a:gd name="T18" fmla="*/ 738 w 738"/>
                <a:gd name="T19" fmla="*/ 537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8" h="757">
                  <a:moveTo>
                    <a:pt x="738" y="537"/>
                  </a:moveTo>
                  <a:cubicBezTo>
                    <a:pt x="738" y="415"/>
                    <a:pt x="639" y="317"/>
                    <a:pt x="518" y="317"/>
                  </a:cubicBezTo>
                  <a:cubicBezTo>
                    <a:pt x="510" y="317"/>
                    <a:pt x="502" y="317"/>
                    <a:pt x="495" y="318"/>
                  </a:cubicBezTo>
                  <a:cubicBezTo>
                    <a:pt x="509" y="289"/>
                    <a:pt x="518" y="256"/>
                    <a:pt x="518" y="221"/>
                  </a:cubicBezTo>
                  <a:cubicBezTo>
                    <a:pt x="518" y="99"/>
                    <a:pt x="419" y="0"/>
                    <a:pt x="297" y="0"/>
                  </a:cubicBezTo>
                  <a:cubicBezTo>
                    <a:pt x="185" y="0"/>
                    <a:pt x="92" y="85"/>
                    <a:pt x="79" y="194"/>
                  </a:cubicBezTo>
                  <a:cubicBezTo>
                    <a:pt x="57" y="171"/>
                    <a:pt x="31" y="151"/>
                    <a:pt x="0" y="139"/>
                  </a:cubicBezTo>
                  <a:cubicBezTo>
                    <a:pt x="0" y="757"/>
                    <a:pt x="0" y="757"/>
                    <a:pt x="0" y="757"/>
                  </a:cubicBezTo>
                  <a:cubicBezTo>
                    <a:pt x="518" y="757"/>
                    <a:pt x="518" y="757"/>
                    <a:pt x="518" y="757"/>
                  </a:cubicBezTo>
                  <a:cubicBezTo>
                    <a:pt x="639" y="757"/>
                    <a:pt x="738" y="658"/>
                    <a:pt x="738" y="5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grpSp>
      <p:sp>
        <p:nvSpPr>
          <p:cNvPr id="237" name="Freeform 42"/>
          <p:cNvSpPr>
            <a:spLocks/>
          </p:cNvSpPr>
          <p:nvPr/>
        </p:nvSpPr>
        <p:spPr bwMode="auto">
          <a:xfrm>
            <a:off x="8545302" y="1456607"/>
            <a:ext cx="1376370" cy="823852"/>
          </a:xfrm>
          <a:custGeom>
            <a:avLst/>
            <a:gdLst>
              <a:gd name="T0" fmla="*/ 218 w 242"/>
              <a:gd name="T1" fmla="*/ 72 h 145"/>
              <a:gd name="T2" fmla="*/ 178 w 242"/>
              <a:gd name="T3" fmla="*/ 41 h 145"/>
              <a:gd name="T4" fmla="*/ 178 w 242"/>
              <a:gd name="T5" fmla="*/ 41 h 145"/>
              <a:gd name="T6" fmla="*/ 178 w 242"/>
              <a:gd name="T7" fmla="*/ 41 h 145"/>
              <a:gd name="T8" fmla="*/ 137 w 242"/>
              <a:gd name="T9" fmla="*/ 0 h 145"/>
              <a:gd name="T10" fmla="*/ 100 w 242"/>
              <a:gd name="T11" fmla="*/ 21 h 145"/>
              <a:gd name="T12" fmla="*/ 87 w 242"/>
              <a:gd name="T13" fmla="*/ 19 h 145"/>
              <a:gd name="T14" fmla="*/ 49 w 242"/>
              <a:gd name="T15" fmla="*/ 58 h 145"/>
              <a:gd name="T16" fmla="*/ 49 w 242"/>
              <a:gd name="T17" fmla="*/ 58 h 145"/>
              <a:gd name="T18" fmla="*/ 44 w 242"/>
              <a:gd name="T19" fmla="*/ 58 h 145"/>
              <a:gd name="T20" fmla="*/ 0 w 242"/>
              <a:gd name="T21" fmla="*/ 101 h 145"/>
              <a:gd name="T22" fmla="*/ 44 w 242"/>
              <a:gd name="T23" fmla="*/ 145 h 145"/>
              <a:gd name="T24" fmla="*/ 204 w 242"/>
              <a:gd name="T25" fmla="*/ 145 h 145"/>
              <a:gd name="T26" fmla="*/ 242 w 242"/>
              <a:gd name="T27" fmla="*/ 107 h 145"/>
              <a:gd name="T28" fmla="*/ 218 w 242"/>
              <a:gd name="T29" fmla="*/ 7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2" h="145">
                <a:moveTo>
                  <a:pt x="218" y="72"/>
                </a:moveTo>
                <a:cubicBezTo>
                  <a:pt x="213" y="54"/>
                  <a:pt x="197" y="41"/>
                  <a:pt x="178" y="41"/>
                </a:cubicBezTo>
                <a:cubicBezTo>
                  <a:pt x="178" y="41"/>
                  <a:pt x="178" y="41"/>
                  <a:pt x="178" y="41"/>
                </a:cubicBezTo>
                <a:cubicBezTo>
                  <a:pt x="178" y="41"/>
                  <a:pt x="178" y="41"/>
                  <a:pt x="178" y="41"/>
                </a:cubicBezTo>
                <a:cubicBezTo>
                  <a:pt x="178" y="18"/>
                  <a:pt x="159" y="0"/>
                  <a:pt x="137" y="0"/>
                </a:cubicBezTo>
                <a:cubicBezTo>
                  <a:pt x="121" y="0"/>
                  <a:pt x="107" y="8"/>
                  <a:pt x="100" y="21"/>
                </a:cubicBezTo>
                <a:cubicBezTo>
                  <a:pt x="96" y="20"/>
                  <a:pt x="92" y="19"/>
                  <a:pt x="87" y="19"/>
                </a:cubicBezTo>
                <a:cubicBezTo>
                  <a:pt x="66" y="19"/>
                  <a:pt x="49" y="36"/>
                  <a:pt x="49" y="58"/>
                </a:cubicBezTo>
                <a:cubicBezTo>
                  <a:pt x="49" y="58"/>
                  <a:pt x="49" y="58"/>
                  <a:pt x="49" y="58"/>
                </a:cubicBezTo>
                <a:cubicBezTo>
                  <a:pt x="47" y="58"/>
                  <a:pt x="45" y="58"/>
                  <a:pt x="44" y="58"/>
                </a:cubicBezTo>
                <a:cubicBezTo>
                  <a:pt x="19" y="58"/>
                  <a:pt x="0" y="77"/>
                  <a:pt x="0" y="101"/>
                </a:cubicBezTo>
                <a:cubicBezTo>
                  <a:pt x="0" y="125"/>
                  <a:pt x="19" y="145"/>
                  <a:pt x="44" y="145"/>
                </a:cubicBezTo>
                <a:cubicBezTo>
                  <a:pt x="204" y="145"/>
                  <a:pt x="204" y="145"/>
                  <a:pt x="204" y="145"/>
                </a:cubicBezTo>
                <a:cubicBezTo>
                  <a:pt x="225" y="145"/>
                  <a:pt x="242" y="128"/>
                  <a:pt x="242" y="107"/>
                </a:cubicBezTo>
                <a:cubicBezTo>
                  <a:pt x="242" y="91"/>
                  <a:pt x="232" y="78"/>
                  <a:pt x="218" y="7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
        <p:nvSpPr>
          <p:cNvPr id="238" name="Freeform 237"/>
          <p:cNvSpPr>
            <a:spLocks/>
          </p:cNvSpPr>
          <p:nvPr/>
        </p:nvSpPr>
        <p:spPr bwMode="auto">
          <a:xfrm flipH="1">
            <a:off x="7394551" y="2280459"/>
            <a:ext cx="717132" cy="291498"/>
          </a:xfrm>
          <a:custGeom>
            <a:avLst/>
            <a:gdLst>
              <a:gd name="T0" fmla="*/ 621 w 696"/>
              <a:gd name="T1" fmla="*/ 132 h 281"/>
              <a:gd name="T2" fmla="*/ 609 w 696"/>
              <a:gd name="T3" fmla="*/ 133 h 281"/>
              <a:gd name="T4" fmla="*/ 469 w 696"/>
              <a:gd name="T5" fmla="*/ 0 h 281"/>
              <a:gd name="T6" fmla="*/ 333 w 696"/>
              <a:gd name="T7" fmla="*/ 104 h 281"/>
              <a:gd name="T8" fmla="*/ 258 w 696"/>
              <a:gd name="T9" fmla="*/ 73 h 281"/>
              <a:gd name="T10" fmla="*/ 155 w 696"/>
              <a:gd name="T11" fmla="*/ 167 h 281"/>
              <a:gd name="T12" fmla="*/ 105 w 696"/>
              <a:gd name="T13" fmla="*/ 190 h 281"/>
              <a:gd name="T14" fmla="*/ 58 w 696"/>
              <a:gd name="T15" fmla="*/ 166 h 281"/>
              <a:gd name="T16" fmla="*/ 0 w 696"/>
              <a:gd name="T17" fmla="*/ 224 h 281"/>
              <a:gd name="T18" fmla="*/ 58 w 696"/>
              <a:gd name="T19" fmla="*/ 281 h 281"/>
              <a:gd name="T20" fmla="*/ 74 w 696"/>
              <a:gd name="T21" fmla="*/ 281 h 281"/>
              <a:gd name="T22" fmla="*/ 264 w 696"/>
              <a:gd name="T23" fmla="*/ 281 h 281"/>
              <a:gd name="T24" fmla="*/ 370 w 696"/>
              <a:gd name="T25" fmla="*/ 281 h 281"/>
              <a:gd name="T26" fmla="*/ 626 w 696"/>
              <a:gd name="T27" fmla="*/ 281 h 281"/>
              <a:gd name="T28" fmla="*/ 626 w 696"/>
              <a:gd name="T29" fmla="*/ 281 h 281"/>
              <a:gd name="T30" fmla="*/ 696 w 696"/>
              <a:gd name="T31" fmla="*/ 207 h 281"/>
              <a:gd name="T32" fmla="*/ 621 w 696"/>
              <a:gd name="T33" fmla="*/ 132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6" h="281">
                <a:moveTo>
                  <a:pt x="621" y="132"/>
                </a:moveTo>
                <a:cubicBezTo>
                  <a:pt x="617" y="132"/>
                  <a:pt x="613" y="133"/>
                  <a:pt x="609" y="133"/>
                </a:cubicBezTo>
                <a:cubicBezTo>
                  <a:pt x="606" y="59"/>
                  <a:pt x="544" y="0"/>
                  <a:pt x="469" y="0"/>
                </a:cubicBezTo>
                <a:cubicBezTo>
                  <a:pt x="403" y="0"/>
                  <a:pt x="349" y="44"/>
                  <a:pt x="333" y="104"/>
                </a:cubicBezTo>
                <a:cubicBezTo>
                  <a:pt x="314" y="85"/>
                  <a:pt x="287" y="73"/>
                  <a:pt x="258" y="73"/>
                </a:cubicBezTo>
                <a:cubicBezTo>
                  <a:pt x="204" y="73"/>
                  <a:pt x="160" y="114"/>
                  <a:pt x="155" y="167"/>
                </a:cubicBezTo>
                <a:cubicBezTo>
                  <a:pt x="136" y="170"/>
                  <a:pt x="119" y="178"/>
                  <a:pt x="105" y="190"/>
                </a:cubicBezTo>
                <a:cubicBezTo>
                  <a:pt x="95" y="175"/>
                  <a:pt x="78" y="166"/>
                  <a:pt x="58" y="166"/>
                </a:cubicBezTo>
                <a:cubicBezTo>
                  <a:pt x="26" y="166"/>
                  <a:pt x="0" y="192"/>
                  <a:pt x="0" y="224"/>
                </a:cubicBezTo>
                <a:cubicBezTo>
                  <a:pt x="0" y="256"/>
                  <a:pt x="26" y="281"/>
                  <a:pt x="58" y="281"/>
                </a:cubicBezTo>
                <a:cubicBezTo>
                  <a:pt x="74" y="281"/>
                  <a:pt x="74" y="281"/>
                  <a:pt x="74" y="281"/>
                </a:cubicBezTo>
                <a:cubicBezTo>
                  <a:pt x="264" y="281"/>
                  <a:pt x="264" y="281"/>
                  <a:pt x="264" y="281"/>
                </a:cubicBezTo>
                <a:cubicBezTo>
                  <a:pt x="370" y="281"/>
                  <a:pt x="370" y="281"/>
                  <a:pt x="370" y="281"/>
                </a:cubicBezTo>
                <a:cubicBezTo>
                  <a:pt x="626" y="281"/>
                  <a:pt x="626" y="281"/>
                  <a:pt x="626" y="281"/>
                </a:cubicBezTo>
                <a:cubicBezTo>
                  <a:pt x="626" y="281"/>
                  <a:pt x="626" y="281"/>
                  <a:pt x="626" y="281"/>
                </a:cubicBezTo>
                <a:cubicBezTo>
                  <a:pt x="665" y="279"/>
                  <a:pt x="696" y="247"/>
                  <a:pt x="696" y="207"/>
                </a:cubicBezTo>
                <a:cubicBezTo>
                  <a:pt x="696" y="166"/>
                  <a:pt x="662" y="132"/>
                  <a:pt x="621" y="132"/>
                </a:cubicBezTo>
                <a:close/>
              </a:path>
            </a:pathLst>
          </a:custGeom>
          <a:solidFill>
            <a:srgbClr val="FFFFFF"/>
          </a:solidFill>
          <a:ln>
            <a:noFill/>
          </a:ln>
        </p:spPr>
        <p:txBody>
          <a:bodyPr vert="horz" wrap="square" lIns="89642" tIns="44821" rIns="89642" bIns="44821"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FFFFFF"/>
              </a:solidFill>
              <a:effectLst/>
              <a:uLnTx/>
              <a:uFillTx/>
              <a:latin typeface="Segoe UI"/>
              <a:ea typeface="+mn-ea"/>
              <a:cs typeface="+mn-cs"/>
            </a:endParaRPr>
          </a:p>
        </p:txBody>
      </p:sp>
    </p:spTree>
    <p:extLst>
      <p:ext uri="{BB962C8B-B14F-4D97-AF65-F5344CB8AC3E}">
        <p14:creationId xmlns:p14="http://schemas.microsoft.com/office/powerpoint/2010/main" val="2777102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1104" y="3877271"/>
            <a:ext cx="6273418" cy="1794661"/>
          </a:xfrm>
          <a:noFill/>
        </p:spPr>
        <p:txBody>
          <a:bodyPr lIns="146304" tIns="109728" rIns="146304" bIns="109728">
            <a:noAutofit/>
          </a:bodyPr>
          <a:lstStyle>
            <a:lvl1pPr marL="0" indent="0">
              <a:spcBef>
                <a:spcPts val="0"/>
              </a:spcBef>
              <a:buNone/>
              <a:defRPr sz="3137" spc="0" baseline="0">
                <a:gradFill>
                  <a:gsLst>
                    <a:gs pos="0">
                      <a:schemeClr val="tx1"/>
                    </a:gs>
                    <a:gs pos="100000">
                      <a:schemeClr val="tx1"/>
                    </a:gs>
                  </a:gsLst>
                  <a:lin ang="5400000" scaled="0"/>
                </a:gradFill>
                <a:latin typeface="+mj-lt"/>
              </a:defRPr>
            </a:lvl1pPr>
          </a:lstStyle>
          <a:p>
            <a:pPr lvl="0"/>
            <a:r>
              <a:rPr lang="en-US"/>
              <a:t>Speaker Name</a:t>
            </a:r>
          </a:p>
        </p:txBody>
      </p:sp>
      <p:sp>
        <p:nvSpPr>
          <p:cNvPr id="9" name="Title 1"/>
          <p:cNvSpPr>
            <a:spLocks noGrp="1"/>
          </p:cNvSpPr>
          <p:nvPr>
            <p:ph type="title" hasCustomPrompt="1"/>
          </p:nvPr>
        </p:nvSpPr>
        <p:spPr>
          <a:xfrm>
            <a:off x="269302" y="2075840"/>
            <a:ext cx="8067760" cy="1801436"/>
          </a:xfrm>
          <a:noFill/>
        </p:spPr>
        <p:txBody>
          <a:bodyPr lIns="146304" tIns="91440" rIns="146304" bIns="91440" anchor="t" anchorCtr="0"/>
          <a:lstStyle>
            <a:lvl1pPr>
              <a:defRPr sz="5294" spc="-98" baseline="0">
                <a:gradFill>
                  <a:gsLst>
                    <a:gs pos="3333">
                      <a:schemeClr val="tx2"/>
                    </a:gs>
                    <a:gs pos="39000">
                      <a:schemeClr val="tx2"/>
                    </a:gs>
                  </a:gsLst>
                  <a:lin ang="5400000" scaled="0"/>
                </a:gradFill>
              </a:defRPr>
            </a:lvl1pPr>
          </a:lstStyle>
          <a:p>
            <a:r>
              <a:rPr lang="en-US"/>
              <a:t>Presentation title</a:t>
            </a: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invGray">
          <a:xfrm>
            <a:off x="448585" y="6003481"/>
            <a:ext cx="1792850" cy="384107"/>
          </a:xfrm>
          <a:prstGeom prst="rect">
            <a:avLst/>
          </a:prstGeom>
        </p:spPr>
      </p:pic>
    </p:spTree>
    <p:extLst>
      <p:ext uri="{BB962C8B-B14F-4D97-AF65-F5344CB8AC3E}">
        <p14:creationId xmlns:p14="http://schemas.microsoft.com/office/powerpoint/2010/main" val="149689382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269239" y="1189177"/>
            <a:ext cx="11653523" cy="1985641"/>
          </a:xfrm>
        </p:spPr>
        <p:txBody>
          <a:bodyPr/>
          <a:lstStyle>
            <a:lvl1pPr marL="0" indent="0">
              <a:buNone/>
              <a:defRPr>
                <a:gradFill>
                  <a:gsLst>
                    <a:gs pos="1250">
                      <a:schemeClr val="tx2"/>
                    </a:gs>
                    <a:gs pos="99000">
                      <a:schemeClr val="tx2"/>
                    </a:gs>
                  </a:gsLst>
                  <a:lin ang="5400000" scaled="0"/>
                </a:gradFill>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93057080"/>
      </p:ext>
    </p:extLst>
  </p:cSld>
  <p:clrMapOvr>
    <a:masterClrMapping/>
  </p:clrMapOvr>
  <p:transition>
    <p:fade/>
  </p:transition>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269239" y="1189177"/>
            <a:ext cx="11653523" cy="1985641"/>
          </a:xfrm>
        </p:spPr>
        <p:txBody>
          <a:bodyPr/>
          <a:lstStyle>
            <a:lvl1pPr marL="0" indent="0">
              <a:buNone/>
              <a:defRPr>
                <a:gradFill>
                  <a:gsLst>
                    <a:gs pos="1250">
                      <a:schemeClr val="tx1"/>
                    </a:gs>
                    <a:gs pos="99000">
                      <a:schemeClr val="tx1"/>
                    </a:gs>
                  </a:gsLst>
                  <a:lin ang="5400000" scaled="0"/>
                </a:gradFill>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67198756"/>
      </p:ext>
    </p:extLst>
  </p:cSld>
  <p:clrMapOvr>
    <a:masterClrMapping/>
  </p:clrMapOvr>
  <p:transition>
    <p:fade/>
  </p:transition>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1985641"/>
          </a:xfrm>
        </p:spPr>
        <p:txBody>
          <a:bodyPr>
            <a:spAutoFit/>
          </a:bodyPr>
          <a:lstStyle>
            <a:lvl1pPr>
              <a:defRPr sz="3529">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67593578"/>
      </p:ext>
    </p:extLst>
  </p:cSld>
  <p:clrMapOvr>
    <a:masterClrMapping/>
  </p:clrMapOvr>
  <p:transition>
    <p:fade/>
  </p:transition>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1985641"/>
          </a:xfrm>
        </p:spPr>
        <p:txBody>
          <a:bodyPr>
            <a:spAutoFit/>
          </a:bodyPr>
          <a:lstStyle>
            <a:lvl1pPr>
              <a:defRPr sz="3529"/>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914169570"/>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9241" y="1189176"/>
            <a:ext cx="5378548" cy="1934697"/>
          </a:xfrm>
        </p:spPr>
        <p:txBody>
          <a:bodyPr wrap="square">
            <a:spAutoFit/>
          </a:bodyPr>
          <a:lstStyle>
            <a:lvl1pPr marL="0" indent="0">
              <a:spcBef>
                <a:spcPts val="1200"/>
              </a:spcBef>
              <a:buClr>
                <a:schemeClr val="tx1"/>
              </a:buClr>
              <a:buFont typeface="Wingdings" pitchFamily="2" charset="2"/>
              <a:buNone/>
              <a:defRPr sz="3529">
                <a:gradFill>
                  <a:gsLst>
                    <a:gs pos="1250">
                      <a:schemeClr val="tx2"/>
                    </a:gs>
                    <a:gs pos="99000">
                      <a:schemeClr val="tx2"/>
                    </a:gs>
                  </a:gsLst>
                  <a:lin ang="5400000" scaled="0"/>
                </a:gradFill>
              </a:defRPr>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544214" y="1189176"/>
            <a:ext cx="5378548" cy="1934697"/>
          </a:xfrm>
        </p:spPr>
        <p:txBody>
          <a:bodyPr wrap="square">
            <a:spAutoFit/>
          </a:bodyPr>
          <a:lstStyle>
            <a:lvl1pPr marL="0" indent="0">
              <a:spcBef>
                <a:spcPts val="1200"/>
              </a:spcBef>
              <a:buClr>
                <a:schemeClr val="tx1"/>
              </a:buClr>
              <a:buFont typeface="Wingdings" pitchFamily="2" charset="2"/>
              <a:buNone/>
              <a:defRPr sz="3529">
                <a:gradFill>
                  <a:gsLst>
                    <a:gs pos="1250">
                      <a:schemeClr val="tx2"/>
                    </a:gs>
                    <a:gs pos="99000">
                      <a:schemeClr val="tx2"/>
                    </a:gs>
                  </a:gsLst>
                  <a:lin ang="5400000" scaled="0"/>
                </a:gradFill>
              </a:defRPr>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00897107"/>
      </p:ext>
    </p:extLst>
  </p:cSld>
  <p:clrMapOvr>
    <a:masterClrMapping/>
  </p:clrMapOvr>
  <p:transition>
    <p:fade/>
  </p:transition>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9241" y="1189176"/>
            <a:ext cx="5378548" cy="1934697"/>
          </a:xfrm>
        </p:spPr>
        <p:txBody>
          <a:bodyPr wrap="square">
            <a:spAutoFit/>
          </a:bodyPr>
          <a:lstStyle>
            <a:lvl1pPr marL="0" indent="0">
              <a:spcBef>
                <a:spcPts val="1200"/>
              </a:spcBef>
              <a:buClr>
                <a:schemeClr val="tx1"/>
              </a:buClr>
              <a:buFont typeface="Wingdings" pitchFamily="2" charset="2"/>
              <a:buNone/>
              <a:defRPr sz="3529"/>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544214" y="1189176"/>
            <a:ext cx="5378548" cy="1934697"/>
          </a:xfrm>
        </p:spPr>
        <p:txBody>
          <a:bodyPr wrap="square">
            <a:spAutoFit/>
          </a:bodyPr>
          <a:lstStyle>
            <a:lvl1pPr marL="0" indent="0">
              <a:spcBef>
                <a:spcPts val="1200"/>
              </a:spcBef>
              <a:buClr>
                <a:schemeClr val="tx1"/>
              </a:buClr>
              <a:buFont typeface="Wingdings" pitchFamily="2" charset="2"/>
              <a:buNone/>
              <a:defRPr sz="3529"/>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0961458"/>
      </p:ext>
    </p:extLst>
  </p:cSld>
  <p:clrMapOvr>
    <a:masterClrMapping/>
  </p:clrMapOvr>
  <p:transition>
    <p:fade/>
  </p:transition>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E45F67-129B-4ECB-A312-20FA0E2F1EF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27F8306-339B-4E4D-BA4D-8FA43AA7E7BD}"/>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42A27D2-CB01-4450-B112-579C95DC2344}"/>
              </a:ext>
            </a:extLst>
          </p:cNvPr>
          <p:cNvSpPr>
            <a:spLocks noGrp="1"/>
          </p:cNvSpPr>
          <p:nvPr>
            <p:ph type="dt" sz="half" idx="10"/>
          </p:nvPr>
        </p:nvSpPr>
        <p:spPr/>
        <p:txBody>
          <a:bodyPr/>
          <a:lstStyle/>
          <a:p>
            <a:fld id="{A4BA12F3-F481-41AF-8C99-E43E4622B517}" type="datetimeFigureOut">
              <a:rPr lang="en-US" smtClean="0"/>
              <a:t>11/21/2018</a:t>
            </a:fld>
            <a:endParaRPr lang="en-US"/>
          </a:p>
        </p:txBody>
      </p:sp>
      <p:sp>
        <p:nvSpPr>
          <p:cNvPr id="5" name="Footer Placeholder 4">
            <a:extLst>
              <a:ext uri="{FF2B5EF4-FFF2-40B4-BE49-F238E27FC236}">
                <a16:creationId xmlns:a16="http://schemas.microsoft.com/office/drawing/2014/main" id="{6A723389-9AE6-4D80-9C05-1FC2F04309E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C56CB8-D0BB-46A4-915C-3AC1671D4AAC}"/>
              </a:ext>
            </a:extLst>
          </p:cNvPr>
          <p:cNvSpPr>
            <a:spLocks noGrp="1"/>
          </p:cNvSpPr>
          <p:nvPr>
            <p:ph type="sldNum" sz="quarter" idx="12"/>
          </p:nvPr>
        </p:nvSpPr>
        <p:spPr/>
        <p:txBody>
          <a:bodyPr/>
          <a:lstStyle/>
          <a:p>
            <a:fld id="{FBB6B665-424D-45C5-994E-4CA233FE3925}" type="slidenum">
              <a:rPr lang="en-US" smtClean="0"/>
              <a:t>‹#›</a:t>
            </a:fld>
            <a:endParaRPr lang="en-US"/>
          </a:p>
        </p:txBody>
      </p:sp>
    </p:spTree>
    <p:extLst>
      <p:ext uri="{BB962C8B-B14F-4D97-AF65-F5344CB8AC3E}">
        <p14:creationId xmlns:p14="http://schemas.microsoft.com/office/powerpoint/2010/main" val="292131786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9241" y="1189176"/>
            <a:ext cx="5378548" cy="1946751"/>
          </a:xfrm>
        </p:spPr>
        <p:txBody>
          <a:bodyPr wrap="square">
            <a:spAutoFit/>
          </a:bodyPr>
          <a:lstStyle>
            <a:lvl1pPr marL="281677" indent="-281677">
              <a:spcBef>
                <a:spcPts val="1200"/>
              </a:spcBef>
              <a:buClr>
                <a:schemeClr val="tx2"/>
              </a:buClr>
              <a:buFont typeface="Arial" pitchFamily="34" charset="0"/>
              <a:buChar char="•"/>
              <a:defRPr sz="3137">
                <a:gradFill>
                  <a:gsLst>
                    <a:gs pos="1250">
                      <a:schemeClr val="tx2"/>
                    </a:gs>
                    <a:gs pos="99000">
                      <a:schemeClr val="tx2"/>
                    </a:gs>
                  </a:gsLst>
                  <a:lin ang="5400000" scaled="0"/>
                </a:gradFill>
              </a:defRPr>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544214" y="1189176"/>
            <a:ext cx="5378548" cy="1946751"/>
          </a:xfrm>
        </p:spPr>
        <p:txBody>
          <a:bodyPr wrap="square">
            <a:spAutoFit/>
          </a:bodyPr>
          <a:lstStyle>
            <a:lvl1pPr marL="281677" indent="-281677">
              <a:spcBef>
                <a:spcPts val="1200"/>
              </a:spcBef>
              <a:buClr>
                <a:schemeClr val="tx2"/>
              </a:buClr>
              <a:buFont typeface="Arial" pitchFamily="34" charset="0"/>
              <a:buChar char="•"/>
              <a:defRPr sz="3137">
                <a:gradFill>
                  <a:gsLst>
                    <a:gs pos="1250">
                      <a:schemeClr val="tx2"/>
                    </a:gs>
                    <a:gs pos="99000">
                      <a:schemeClr val="tx2"/>
                    </a:gs>
                  </a:gsLst>
                  <a:lin ang="5400000" scaled="0"/>
                </a:gradFill>
              </a:defRPr>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45698408"/>
      </p:ext>
    </p:extLst>
  </p:cSld>
  <p:clrMapOvr>
    <a:masterClrMapping/>
  </p:clrMapOvr>
  <p:transition>
    <p:fade/>
  </p:transition>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9241" y="1189176"/>
            <a:ext cx="5378548" cy="1946751"/>
          </a:xfrm>
        </p:spPr>
        <p:txBody>
          <a:bodyPr wrap="square">
            <a:spAutoFit/>
          </a:bodyPr>
          <a:lstStyle>
            <a:lvl1pPr marL="281677" indent="-281677">
              <a:spcBef>
                <a:spcPts val="1200"/>
              </a:spcBef>
              <a:buClr>
                <a:schemeClr val="tx1"/>
              </a:buClr>
              <a:buFont typeface="Arial" pitchFamily="34" charset="0"/>
              <a:buChar char="•"/>
              <a:defRPr sz="3137"/>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544214" y="1189176"/>
            <a:ext cx="5378548" cy="1946751"/>
          </a:xfrm>
        </p:spPr>
        <p:txBody>
          <a:bodyPr wrap="square">
            <a:spAutoFit/>
          </a:bodyPr>
          <a:lstStyle>
            <a:lvl1pPr marL="281677" indent="-281677">
              <a:spcBef>
                <a:spcPts val="1200"/>
              </a:spcBef>
              <a:buClr>
                <a:schemeClr val="tx1"/>
              </a:buClr>
              <a:buFont typeface="Arial" pitchFamily="34" charset="0"/>
              <a:buChar char="•"/>
              <a:defRPr sz="3137"/>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63968980"/>
      </p:ext>
    </p:extLst>
  </p:cSld>
  <p:clrMapOvr>
    <a:masterClrMapping/>
  </p:clrMapOvr>
  <p:transition>
    <p:fade/>
  </p:transition>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644891584"/>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sz="7058" spc="-98" baseline="0">
                <a:gradFill>
                  <a:gsLst>
                    <a:gs pos="0">
                      <a:schemeClr val="tx1"/>
                    </a:gs>
                    <a:gs pos="100000">
                      <a:schemeClr val="tx1"/>
                    </a:gs>
                  </a:gsLst>
                  <a:lin ang="5400000" scaled="0"/>
                </a:gradFill>
              </a:defRPr>
            </a:lvl1pPr>
          </a:lstStyle>
          <a:p>
            <a:r>
              <a:rPr lang="en-US"/>
              <a:t>Demo title</a:t>
            </a:r>
          </a:p>
        </p:txBody>
      </p:sp>
      <p:sp>
        <p:nvSpPr>
          <p:cNvPr id="5" name="Text Placeholder 4"/>
          <p:cNvSpPr>
            <a:spLocks noGrp="1"/>
          </p:cNvSpPr>
          <p:nvPr>
            <p:ph type="body" sz="quarter" idx="12" hasCustomPrompt="1"/>
          </p:nvPr>
        </p:nvSpPr>
        <p:spPr>
          <a:xfrm>
            <a:off x="269240" y="3877277"/>
            <a:ext cx="9860674" cy="1793881"/>
          </a:xfrm>
          <a:noFill/>
        </p:spPr>
        <p:txBody>
          <a:bodyPr lIns="182880" tIns="146304" rIns="182880" bIns="146304">
            <a:noAutofit/>
          </a:bodyPr>
          <a:lstStyle>
            <a:lvl1pPr marL="0" indent="0">
              <a:spcBef>
                <a:spcPts val="0"/>
              </a:spcBef>
              <a:buNone/>
              <a:defRPr sz="3529" spc="0" baseline="0">
                <a:gradFill>
                  <a:gsLst>
                    <a:gs pos="0">
                      <a:schemeClr val="tx1"/>
                    </a:gs>
                    <a:gs pos="100000">
                      <a:schemeClr val="tx1"/>
                    </a:gs>
                  </a:gsLst>
                  <a:lin ang="5400000" scaled="0"/>
                </a:gradFill>
                <a:latin typeface="+mj-lt"/>
              </a:defRPr>
            </a:lvl1pPr>
          </a:lstStyle>
          <a:p>
            <a:pPr lvl="0"/>
            <a:r>
              <a:rPr lang="en-US"/>
              <a:t>Speaker Name</a:t>
            </a:r>
          </a:p>
        </p:txBody>
      </p:sp>
    </p:spTree>
    <p:extLst>
      <p:ext uri="{BB962C8B-B14F-4D97-AF65-F5344CB8AC3E}">
        <p14:creationId xmlns:p14="http://schemas.microsoft.com/office/powerpoint/2010/main" val="329389706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lang="en-US" sz="7058" b="0" kern="1200" cap="none" spc="-98"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a:t>Video title</a:t>
            </a:r>
          </a:p>
        </p:txBody>
      </p:sp>
    </p:spTree>
    <p:extLst>
      <p:ext uri="{BB962C8B-B14F-4D97-AF65-F5344CB8AC3E}">
        <p14:creationId xmlns:p14="http://schemas.microsoft.com/office/powerpoint/2010/main" val="204848950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1974994768"/>
      </p:ext>
    </p:extLst>
  </p:cSld>
  <p:clrMapOvr>
    <a:overrideClrMapping bg1="dk1" tx1="lt1" bg2="dk2" tx2="lt2" accent1="accent1" accent2="accent2" accent3="accent3" accent4="accent4" accent5="accent5" accent6="accent6" hlink="hlink" folHlink="folHlink"/>
  </p:clrMapOvr>
  <p:transition>
    <p:fade/>
  </p:transition>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3357149507"/>
      </p:ext>
    </p:extLst>
  </p:cSld>
  <p:clrMapOvr>
    <a:overrideClrMapping bg1="dk1" tx1="lt1" bg2="dk2" tx2="lt2" accent1="accent1" accent2="accent2" accent3="accent3" accent4="accent4" accent5="accent5" accent6="accent6" hlink="hlink" folHlink="folHlink"/>
  </p:clrMapOvr>
  <p:transition>
    <p:fade/>
  </p:transition>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158793"/>
          </a:xfrm>
          <a:noFill/>
        </p:spPr>
        <p:txBody>
          <a:bodyPr tIns="91440" bIns="91440" anchor="t" anchorCtr="0">
            <a:spAutoFit/>
          </a:bodyPr>
          <a:lstStyle>
            <a:lvl1pPr>
              <a:defRPr sz="7058" spc="-98"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1058680416"/>
      </p:ext>
    </p:extLst>
  </p:cSld>
  <p:clrMapOvr>
    <a:overrideClrMapping bg1="dk1" tx1="lt1" bg2="dk2" tx2="lt2" accent1="accent1" accent2="accent2" accent3="accent3" accent4="accent4" accent5="accent5" accent6="accent6" hlink="hlink" folHlink="folHlink"/>
  </p:clrMapOvr>
  <p:transition>
    <p:fade/>
  </p:transition>
  <p:hf sldNum="0"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1127188"/>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6191158"/>
      </p:ext>
    </p:extLst>
  </p:cSld>
  <p:clrMapOvr>
    <a:overrideClrMapping bg1="dk1" tx1="lt1" bg2="dk2" tx2="lt2" accent1="accent1" accent2="accent2" accent3="accent3" accent4="accent4" accent5="accent5" accent6="accent6" hlink="hlink" folHlink="folHlink"/>
  </p:clrMapOvr>
  <p:transition>
    <p:fade/>
  </p:transition>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071FB8-702F-47F9-873B-C75886B4F7C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F6DB84A-8E27-4F6B-969E-7875AB77240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E61CFF28-BA90-4735-865E-EA9B310473B8}"/>
              </a:ext>
            </a:extLst>
          </p:cNvPr>
          <p:cNvSpPr>
            <a:spLocks noGrp="1"/>
          </p:cNvSpPr>
          <p:nvPr>
            <p:ph type="dt" sz="half" idx="10"/>
          </p:nvPr>
        </p:nvSpPr>
        <p:spPr/>
        <p:txBody>
          <a:bodyPr/>
          <a:lstStyle/>
          <a:p>
            <a:fld id="{A4BA12F3-F481-41AF-8C99-E43E4622B517}" type="datetimeFigureOut">
              <a:rPr lang="en-US" smtClean="0"/>
              <a:t>11/21/2018</a:t>
            </a:fld>
            <a:endParaRPr lang="en-US"/>
          </a:p>
        </p:txBody>
      </p:sp>
      <p:sp>
        <p:nvSpPr>
          <p:cNvPr id="5" name="Footer Placeholder 4">
            <a:extLst>
              <a:ext uri="{FF2B5EF4-FFF2-40B4-BE49-F238E27FC236}">
                <a16:creationId xmlns:a16="http://schemas.microsoft.com/office/drawing/2014/main" id="{EADB2C5A-BE44-48A8-B3D3-850FD136A3F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0C85DF6-D71E-4447-8EE8-FFD0E9834DE1}"/>
              </a:ext>
            </a:extLst>
          </p:cNvPr>
          <p:cNvSpPr>
            <a:spLocks noGrp="1"/>
          </p:cNvSpPr>
          <p:nvPr>
            <p:ph type="sldNum" sz="quarter" idx="12"/>
          </p:nvPr>
        </p:nvSpPr>
        <p:spPr/>
        <p:txBody>
          <a:bodyPr/>
          <a:lstStyle/>
          <a:p>
            <a:fld id="{FBB6B665-424D-45C5-994E-4CA233FE3925}" type="slidenum">
              <a:rPr lang="en-US" smtClean="0"/>
              <a:t>‹#›</a:t>
            </a:fld>
            <a:endParaRPr lang="en-US"/>
          </a:p>
        </p:txBody>
      </p:sp>
    </p:spTree>
    <p:extLst>
      <p:ext uri="{BB962C8B-B14F-4D97-AF65-F5344CB8AC3E}">
        <p14:creationId xmlns:p14="http://schemas.microsoft.com/office/powerpoint/2010/main" val="36447735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0715854"/>
      </p:ext>
    </p:extLst>
  </p:cSld>
  <p:clrMapOvr>
    <a:overrideClrMapping bg1="dk1" tx1="lt1" bg2="dk2" tx2="lt2" accent1="accent1" accent2="accent2" accent3="accent3" accent4="accent4" accent5="accent5" accent6="accent6" hlink="hlink" folHlink="folHlink"/>
  </p:clrMapOvr>
  <p:transition>
    <p:fade/>
  </p:transition>
  <p:hf sldNum="0"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63411623"/>
      </p:ext>
    </p:extLst>
  </p:cSld>
  <p:clrMapOvr>
    <a:overrideClrMapping bg1="dk1" tx1="lt1" bg2="dk2" tx2="lt2" accent1="accent1" accent2="accent2" accent3="accent3" accent4="accent4" accent5="accent5" accent6="accent6" hlink="hlink" folHlink="folHlink"/>
  </p:clrMapOvr>
  <p:transition>
    <p:fade/>
  </p:transition>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a:t>Slide for developer code</a:t>
            </a:r>
          </a:p>
        </p:txBody>
      </p:sp>
      <p:sp>
        <p:nvSpPr>
          <p:cNvPr id="3" name="Rectangle 2"/>
          <p:cNvSpPr/>
          <p:nvPr/>
        </p:nvSpPr>
        <p:spPr bwMode="hidden">
          <a:xfrm>
            <a:off x="1" y="1189176"/>
            <a:ext cx="12192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2" tIns="45722" rIns="45722" bIns="45722" numCol="1" spcCol="0" rtlCol="0" fromWordArt="0" anchor="ctr" anchorCtr="0" forceAA="0" compatLnSpc="1">
            <a:prstTxWarp prst="textNoShape">
              <a:avLst/>
            </a:prstTxWarp>
            <a:noAutofit/>
          </a:bodyPr>
          <a:lstStyle/>
          <a:p>
            <a:pPr marL="0" marR="0" lvl="0" indent="0" algn="ctr" defTabSz="914102" rtl="0" eaLnBrk="1" fontAlgn="base" latinLnBrk="0" hangingPunct="1">
              <a:lnSpc>
                <a:spcPct val="100000"/>
              </a:lnSpc>
              <a:spcBef>
                <a:spcPct val="0"/>
              </a:spcBef>
              <a:spcAft>
                <a:spcPct val="0"/>
              </a:spcAft>
              <a:buClrTx/>
              <a:buSzTx/>
              <a:buFontTx/>
              <a:buNone/>
              <a:tabLst/>
              <a:defRPr/>
            </a:pPr>
            <a:endParaRPr kumimoji="0" lang="en-US" sz="1765"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 name="Text Placeholder 4"/>
          <p:cNvSpPr>
            <a:spLocks noGrp="1"/>
          </p:cNvSpPr>
          <p:nvPr>
            <p:ph type="body" sz="quarter" idx="10"/>
          </p:nvPr>
        </p:nvSpPr>
        <p:spPr>
          <a:xfrm>
            <a:off x="269239" y="1197322"/>
            <a:ext cx="11653522" cy="1956973"/>
          </a:xfrm>
        </p:spPr>
        <p:txBody>
          <a:bodyPr/>
          <a:lstStyle>
            <a:lvl1pPr marL="0" indent="0">
              <a:buNone/>
              <a:defRPr sz="3235">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3972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7309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79851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30292"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37897322"/>
      </p:ext>
    </p:extLst>
  </p:cSld>
  <p:clrMapOvr>
    <a:masterClrMapping/>
  </p:clrMapOvr>
  <p:transition>
    <p:fade/>
  </p:transition>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Closing logo slide">
    <p:spTree>
      <p:nvGrpSpPr>
        <p:cNvPr id="1" name=""/>
        <p:cNvGrpSpPr/>
        <p:nvPr/>
      </p:nvGrpSpPr>
      <p:grpSpPr>
        <a:xfrm>
          <a:off x="0" y="0"/>
          <a:ext cx="0" cy="0"/>
          <a:chOff x="0" y="0"/>
          <a:chExt cx="0" cy="0"/>
        </a:xfrm>
      </p:grpSpPr>
      <p:sp>
        <p:nvSpPr>
          <p:cNvPr id="2" name="Text Box 3"/>
          <p:cNvSpPr txBox="1">
            <a:spLocks noChangeArrowheads="1"/>
          </p:cNvSpPr>
          <p:nvPr/>
        </p:nvSpPr>
        <p:spPr bwMode="blackWhite">
          <a:xfrm>
            <a:off x="269240" y="6170059"/>
            <a:ext cx="11623331" cy="395317"/>
          </a:xfrm>
          <a:prstGeom prst="rect">
            <a:avLst/>
          </a:prstGeom>
          <a:noFill/>
          <a:ln w="12700">
            <a:noFill/>
            <a:miter lim="800000"/>
            <a:headEnd type="none" w="sm" len="sm"/>
            <a:tailEnd type="none" w="sm" len="sm"/>
          </a:ln>
          <a:effectLst/>
        </p:spPr>
        <p:txBody>
          <a:bodyPr vert="horz" wrap="square" lIns="179285" tIns="143428" rIns="179285" bIns="143428" numCol="1" anchor="t" anchorCtr="0" compatLnSpc="1">
            <a:prstTxWarp prst="textNoShape">
              <a:avLst/>
            </a:prstTxWarp>
            <a:spAutoFit/>
          </a:bodyPr>
          <a:lstStyle/>
          <a:p>
            <a:pPr marL="0" marR="0" lvl="0" indent="0" algn="l" defTabSz="913924" rtl="0" eaLnBrk="0" fontAlgn="auto" latinLnBrk="0" hangingPunct="0">
              <a:lnSpc>
                <a:spcPct val="100000"/>
              </a:lnSpc>
              <a:spcBef>
                <a:spcPts val="0"/>
              </a:spcBef>
              <a:spcAft>
                <a:spcPts val="0"/>
              </a:spcAft>
              <a:buClrTx/>
              <a:buSzTx/>
              <a:buFontTx/>
              <a:buNone/>
              <a:tabLst/>
              <a:defRPr/>
            </a:pPr>
            <a:r>
              <a:rPr kumimoji="0" lang="en-US" sz="686" b="0" i="0" u="none" strike="noStrike" kern="1200" cap="none" spc="0" normalizeH="0" baseline="0" noProof="0">
                <a:ln>
                  <a:noFill/>
                </a:ln>
                <a:gradFill>
                  <a:gsLst>
                    <a:gs pos="0">
                      <a:srgbClr val="505050"/>
                    </a:gs>
                    <a:gs pos="100000">
                      <a:srgbClr val="505050"/>
                    </a:gs>
                  </a:gsLst>
                  <a:lin ang="5400000" scaled="0"/>
                </a:gradFill>
                <a:effectLst/>
                <a:uLnTx/>
                <a:uFillTx/>
                <a:latin typeface="Segoe UI"/>
                <a:ea typeface="+mn-ea"/>
                <a:cs typeface="Segoe UI" pitchFamily="34" charset="0"/>
              </a:rPr>
              <a:t>© 2014 Microsoft Corporation. All rights reserved. </a:t>
            </a: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invGray">
          <a:xfrm>
            <a:off x="450202" y="3083653"/>
            <a:ext cx="3223861" cy="690694"/>
          </a:xfrm>
          <a:prstGeom prst="rect">
            <a:avLst/>
          </a:prstGeom>
        </p:spPr>
      </p:pic>
    </p:spTree>
    <p:extLst>
      <p:ext uri="{BB962C8B-B14F-4D97-AF65-F5344CB8AC3E}">
        <p14:creationId xmlns:p14="http://schemas.microsoft.com/office/powerpoint/2010/main" val="4290157181"/>
      </p:ext>
    </p:extLst>
  </p:cSld>
  <p:clrMapOvr>
    <a:masterClrMapping/>
  </p:clrMapOvr>
  <p:transition>
    <p:fade/>
  </p:transition>
  <p:hf sldNum="0"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Arial" pitchFamily="34" charset="0"/>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Arial" pitchFamily="34" charset="0"/>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Arial" pitchFamily="34" charset="0"/>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Arial" pitchFamily="34" charset="0"/>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Arial" pitchFamily="34" charset="0"/>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Tree>
    <p:extLst>
      <p:ext uri="{BB962C8B-B14F-4D97-AF65-F5344CB8AC3E}">
        <p14:creationId xmlns:p14="http://schemas.microsoft.com/office/powerpoint/2010/main" val="3587497484"/>
      </p:ext>
    </p:extLst>
  </p:cSld>
  <p:clrMapOvr>
    <a:overrideClrMapping bg1="dk1" tx1="lt1" bg2="dk2" tx2="lt2" accent1="accent1" accent2="accent2" accent3="accent3" accent4="accent4" accent5="accent5" accent6="accent6" hlink="hlink" folHlink="folHlink"/>
  </p:clrMapOvr>
  <p:transition>
    <p:fade/>
  </p:transition>
  <p:hf sldNum="0"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19250" y="228604"/>
            <a:ext cx="11151917" cy="747897"/>
          </a:xfrm>
        </p:spPr>
        <p:txBody>
          <a:bodyPr/>
          <a:lstStyle/>
          <a:p>
            <a:r>
              <a:rPr lang="en-US"/>
              <a:t>Click to edit Master title style</a:t>
            </a:r>
          </a:p>
        </p:txBody>
      </p:sp>
      <p:sp>
        <p:nvSpPr>
          <p:cNvPr id="5" name="Text Placeholder 4"/>
          <p:cNvSpPr>
            <a:spLocks noGrp="1"/>
          </p:cNvSpPr>
          <p:nvPr>
            <p:ph type="body" sz="quarter" idx="10"/>
          </p:nvPr>
        </p:nvSpPr>
        <p:spPr>
          <a:xfrm>
            <a:off x="519250" y="1447799"/>
            <a:ext cx="11151917" cy="205530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86350544"/>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8605" y="2"/>
            <a:ext cx="11948105" cy="646042"/>
          </a:xfrm>
          <a:prstGeom prst="rect">
            <a:avLst/>
          </a:prstGeom>
        </p:spPr>
        <p:txBody>
          <a:bodyPr anchor="ctr">
            <a:noAutofit/>
          </a:bodyPr>
          <a:lstStyle>
            <a:lvl1pPr>
              <a:defRPr sz="3333"/>
            </a:lvl1pPr>
          </a:lstStyle>
          <a:p>
            <a:r>
              <a:rPr lang="en-US"/>
              <a:t>Click to edit Master title style</a:t>
            </a:r>
          </a:p>
        </p:txBody>
      </p:sp>
      <p:sp>
        <p:nvSpPr>
          <p:cNvPr id="6" name="Text Placeholder 5"/>
          <p:cNvSpPr>
            <a:spLocks noGrp="1"/>
          </p:cNvSpPr>
          <p:nvPr>
            <p:ph type="body" sz="quarter" idx="13" hasCustomPrompt="1"/>
          </p:nvPr>
        </p:nvSpPr>
        <p:spPr>
          <a:xfrm>
            <a:off x="238603" y="573606"/>
            <a:ext cx="11948104" cy="373063"/>
          </a:xfrm>
          <a:prstGeom prst="rect">
            <a:avLst/>
          </a:prstGeom>
        </p:spPr>
        <p:txBody>
          <a:bodyPr lIns="380893" tIns="53325" rIns="53325" bIns="53325" anchor="ctr">
            <a:noAutofit/>
          </a:bodyPr>
          <a:lstStyle>
            <a:lvl1pPr marL="0" indent="0">
              <a:buNone/>
              <a:defRPr sz="2222">
                <a:latin typeface="Segoe UI Light" pitchFamily="34" charset="0"/>
              </a:defRPr>
            </a:lvl1pPr>
            <a:lvl2pPr marL="260875" indent="0">
              <a:buNone/>
              <a:defRPr/>
            </a:lvl2pPr>
            <a:lvl3pPr marL="545025" indent="0">
              <a:buNone/>
              <a:defRPr/>
            </a:lvl3pPr>
            <a:lvl4pPr marL="805904" indent="0">
              <a:buNone/>
              <a:defRPr/>
            </a:lvl4pPr>
            <a:lvl5pPr marL="1023913" indent="0">
              <a:buNone/>
              <a:defRPr/>
            </a:lvl5pPr>
          </a:lstStyle>
          <a:p>
            <a:pPr lvl="0"/>
            <a:r>
              <a:rPr lang="en-US"/>
              <a:t>Click to add subtitle</a:t>
            </a:r>
          </a:p>
        </p:txBody>
      </p:sp>
      <p:sp>
        <p:nvSpPr>
          <p:cNvPr id="16" name="Text Placeholder 15"/>
          <p:cNvSpPr>
            <a:spLocks noGrp="1"/>
          </p:cNvSpPr>
          <p:nvPr>
            <p:ph type="body" sz="quarter" idx="14"/>
          </p:nvPr>
        </p:nvSpPr>
        <p:spPr>
          <a:xfrm>
            <a:off x="762001" y="1524002"/>
            <a:ext cx="10668000" cy="206723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lide Number Placeholder 4"/>
          <p:cNvSpPr>
            <a:spLocks noGrp="1"/>
          </p:cNvSpPr>
          <p:nvPr>
            <p:ph type="sldNum" sz="quarter" idx="16"/>
          </p:nvPr>
        </p:nvSpPr>
        <p:spPr>
          <a:xfrm>
            <a:off x="11430001" y="6478589"/>
            <a:ext cx="761998" cy="379413"/>
          </a:xfrm>
          <a:prstGeom prst="rect">
            <a:avLst/>
          </a:prstGeom>
        </p:spPr>
        <p:txBody>
          <a:bodyPr/>
          <a:lstStyle/>
          <a:p>
            <a:pPr defTabSz="846884" fontAlgn="base">
              <a:spcBef>
                <a:spcPct val="0"/>
              </a:spcBef>
              <a:spcAft>
                <a:spcPct val="0"/>
              </a:spcAft>
            </a:pPr>
            <a:fld id="{6A4C1A4A-E5E6-4CC1-B72C-A20A4EB3E2D2}" type="slidenum">
              <a:rPr lang="en-US" sz="1667" smtClean="0">
                <a:solidFill>
                  <a:srgbClr val="505050"/>
                </a:solidFill>
                <a:ea typeface="ＭＳ Ｐゴシック" charset="0"/>
              </a:rPr>
              <a:pPr defTabSz="846884" fontAlgn="base">
                <a:spcBef>
                  <a:spcPct val="0"/>
                </a:spcBef>
                <a:spcAft>
                  <a:spcPct val="0"/>
                </a:spcAft>
              </a:pPr>
              <a:t>‹#›</a:t>
            </a:fld>
            <a:endParaRPr lang="en-US" sz="1667">
              <a:solidFill>
                <a:srgbClr val="505050"/>
              </a:solidFill>
              <a:ea typeface="ＭＳ Ｐゴシック" charset="0"/>
            </a:endParaRPr>
          </a:p>
        </p:txBody>
      </p:sp>
      <p:sp>
        <p:nvSpPr>
          <p:cNvPr id="23" name="Footer Placeholder 3"/>
          <p:cNvSpPr>
            <a:spLocks noGrp="1"/>
          </p:cNvSpPr>
          <p:nvPr>
            <p:ph type="ftr" sz="quarter" idx="11"/>
          </p:nvPr>
        </p:nvSpPr>
        <p:spPr>
          <a:xfrm>
            <a:off x="812512" y="6476157"/>
            <a:ext cx="5821131" cy="380127"/>
          </a:xfrm>
          <a:prstGeom prst="rect">
            <a:avLst/>
          </a:prstGeom>
        </p:spPr>
        <p:txBody>
          <a:bodyPr/>
          <a:lstStyle/>
          <a:p>
            <a:pPr defTabSz="846884" fontAlgn="base">
              <a:spcBef>
                <a:spcPct val="0"/>
              </a:spcBef>
              <a:spcAft>
                <a:spcPct val="0"/>
              </a:spcAft>
            </a:pPr>
            <a:endParaRPr lang="en-US" sz="1667">
              <a:solidFill>
                <a:srgbClr val="505050"/>
              </a:solidFill>
              <a:ea typeface="ＭＳ Ｐゴシック" charset="0"/>
            </a:endParaRPr>
          </a:p>
        </p:txBody>
      </p:sp>
    </p:spTree>
    <p:extLst>
      <p:ext uri="{BB962C8B-B14F-4D97-AF65-F5344CB8AC3E}">
        <p14:creationId xmlns:p14="http://schemas.microsoft.com/office/powerpoint/2010/main" val="1077265672"/>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Title, Subtitle &amp;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3"/>
          <p:cNvSpPr>
            <a:spLocks noGrp="1"/>
          </p:cNvSpPr>
          <p:nvPr>
            <p:ph type="body" sz="quarter" idx="10"/>
          </p:nvPr>
        </p:nvSpPr>
        <p:spPr>
          <a:xfrm>
            <a:off x="269239" y="2092119"/>
            <a:ext cx="11653523" cy="1153393"/>
          </a:xfrm>
        </p:spPr>
        <p:txBody>
          <a:bodyPr>
            <a:spAutoFit/>
          </a:bodyPr>
          <a:lstStyle>
            <a:lvl1pPr marL="0" indent="0">
              <a:buFontTx/>
              <a:buNone/>
              <a:defRPr sz="1568"/>
            </a:lvl1pPr>
            <a:lvl2pPr>
              <a:defRPr sz="1568"/>
            </a:lvl2pPr>
            <a:lvl3pPr>
              <a:defRPr sz="1568"/>
            </a:lvl3pPr>
            <a:lvl4pPr>
              <a:defRPr sz="1568"/>
            </a:lvl4pPr>
            <a:lvl5pPr>
              <a:defRPr sz="1568"/>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Text Placeholder 2"/>
          <p:cNvSpPr>
            <a:spLocks noGrp="1"/>
          </p:cNvSpPr>
          <p:nvPr>
            <p:ph type="body" sz="quarter" idx="11"/>
          </p:nvPr>
        </p:nvSpPr>
        <p:spPr>
          <a:xfrm>
            <a:off x="269238" y="1189177"/>
            <a:ext cx="11655840" cy="596144"/>
          </a:xfrm>
        </p:spPr>
        <p:txBody>
          <a:bodyPr vert="horz" wrap="square" lIns="146304" tIns="91440" rIns="146304" bIns="91440" rtlCol="0" anchor="t">
            <a:noAutofit/>
          </a:bodyPr>
          <a:lstStyle>
            <a:lvl1pPr marL="0" indent="0">
              <a:buFontTx/>
              <a:buNone/>
              <a:defRPr lang="en-US" sz="1960" b="0" cap="none" spc="-100" dirty="0" smtClean="0">
                <a:ln w="3175">
                  <a:noFill/>
                </a:ln>
                <a:solidFill>
                  <a:schemeClr val="tx1"/>
                </a:solidFill>
                <a:effectLst/>
                <a:latin typeface="+mn-lt"/>
                <a:cs typeface="Segoe UI" pitchFamily="34" charset="0"/>
              </a:defRPr>
            </a:lvl1pPr>
            <a:lvl2pPr>
              <a:defRPr lang="en-US" sz="1568" dirty="0" smtClean="0"/>
            </a:lvl2pPr>
            <a:lvl3pPr>
              <a:defRPr lang="en-US" sz="1568" dirty="0" smtClean="0"/>
            </a:lvl3pPr>
            <a:lvl4pPr>
              <a:defRPr lang="en-US" sz="1372" dirty="0" smtClean="0"/>
            </a:lvl4pPr>
            <a:lvl5pPr>
              <a:defRPr lang="en-US" sz="1372" dirty="0"/>
            </a:lvl5pPr>
          </a:lstStyle>
          <a:p>
            <a:pPr lvl="0">
              <a:spcBef>
                <a:spcPct val="0"/>
              </a:spcBef>
              <a:buNone/>
            </a:pPr>
            <a:endParaRPr lang="en-US"/>
          </a:p>
        </p:txBody>
      </p:sp>
    </p:spTree>
    <p:extLst>
      <p:ext uri="{BB962C8B-B14F-4D97-AF65-F5344CB8AC3E}">
        <p14:creationId xmlns:p14="http://schemas.microsoft.com/office/powerpoint/2010/main" val="8013563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cSld name="Title and Body">
    <p:spTree>
      <p:nvGrpSpPr>
        <p:cNvPr id="1" name="Shape 15"/>
        <p:cNvGrpSpPr/>
        <p:nvPr/>
      </p:nvGrpSpPr>
      <p:grpSpPr>
        <a:xfrm>
          <a:off x="0" y="0"/>
          <a:ext cx="0" cy="0"/>
          <a:chOff x="0" y="0"/>
          <a:chExt cx="0" cy="0"/>
        </a:xfrm>
      </p:grpSpPr>
      <p:sp>
        <p:nvSpPr>
          <p:cNvPr id="16" name="Shape 16"/>
          <p:cNvSpPr txBox="1">
            <a:spLocks noGrp="1"/>
          </p:cNvSpPr>
          <p:nvPr>
            <p:ph type="body" idx="1"/>
          </p:nvPr>
        </p:nvSpPr>
        <p:spPr>
          <a:xfrm>
            <a:off x="609603" y="1245227"/>
            <a:ext cx="10972797" cy="878544"/>
          </a:xfrm>
          <a:prstGeom prst="rect">
            <a:avLst/>
          </a:prstGeom>
          <a:noFill/>
          <a:ln>
            <a:noFill/>
          </a:ln>
        </p:spPr>
        <p:txBody>
          <a:bodyPr lIns="91425" tIns="91425" rIns="91425" bIns="91425" anchor="t" anchorCtr="0"/>
          <a:lstStyle>
            <a:lvl1pPr marL="152392" lvl="0" indent="-16928" rtl="0">
              <a:lnSpc>
                <a:spcPct val="115000"/>
              </a:lnSpc>
              <a:spcBef>
                <a:spcPts val="0"/>
              </a:spcBef>
              <a:spcAft>
                <a:spcPts val="0"/>
              </a:spcAft>
              <a:buFont typeface="Calibri"/>
              <a:buNone/>
              <a:defRPr/>
            </a:lvl1pPr>
            <a:lvl2pPr lvl="1" rtl="0">
              <a:lnSpc>
                <a:spcPct val="150000"/>
              </a:lnSpc>
              <a:spcBef>
                <a:spcPts val="0"/>
              </a:spcBef>
              <a:buFont typeface="Calibri"/>
              <a:buChar char="○"/>
              <a:defRPr/>
            </a:lvl2pPr>
            <a:lvl3pPr lvl="2" rtl="0">
              <a:lnSpc>
                <a:spcPct val="150000"/>
              </a:lnSpc>
              <a:spcBef>
                <a:spcPts val="0"/>
              </a:spcBef>
              <a:buFont typeface="Calibri"/>
              <a:buChar char="■"/>
              <a:defRPr/>
            </a:lvl3pPr>
            <a:lvl4pPr lvl="3" rtl="0">
              <a:lnSpc>
                <a:spcPct val="150000"/>
              </a:lnSpc>
              <a:spcBef>
                <a:spcPts val="0"/>
              </a:spcBef>
              <a:buFont typeface="Calibri"/>
              <a:buChar char="●"/>
              <a:defRPr/>
            </a:lvl4pPr>
            <a:lvl5pPr lvl="4" rtl="0">
              <a:lnSpc>
                <a:spcPct val="150000"/>
              </a:lnSpc>
              <a:spcBef>
                <a:spcPts val="0"/>
              </a:spcBef>
              <a:buFont typeface="Calibri"/>
              <a:buChar char="○"/>
              <a:defRPr/>
            </a:lvl5pPr>
            <a:lvl6pPr lvl="5" rtl="0">
              <a:lnSpc>
                <a:spcPct val="150000"/>
              </a:lnSpc>
              <a:spcBef>
                <a:spcPts val="0"/>
              </a:spcBef>
              <a:buFont typeface="Calibri"/>
              <a:buChar char="■"/>
              <a:defRPr/>
            </a:lvl6pPr>
            <a:lvl7pPr lvl="6" rtl="0">
              <a:lnSpc>
                <a:spcPct val="150000"/>
              </a:lnSpc>
              <a:spcBef>
                <a:spcPts val="0"/>
              </a:spcBef>
              <a:buFont typeface="Calibri"/>
              <a:buChar char="●"/>
              <a:defRPr/>
            </a:lvl7pPr>
            <a:lvl8pPr lvl="7" rtl="0">
              <a:lnSpc>
                <a:spcPct val="150000"/>
              </a:lnSpc>
              <a:spcBef>
                <a:spcPts val="0"/>
              </a:spcBef>
              <a:buFont typeface="Calibri"/>
              <a:buChar char="○"/>
              <a:defRPr/>
            </a:lvl8pPr>
            <a:lvl9pPr lvl="8" rtl="0">
              <a:lnSpc>
                <a:spcPct val="150000"/>
              </a:lnSpc>
              <a:spcBef>
                <a:spcPts val="0"/>
              </a:spcBef>
              <a:buFont typeface="Calibri"/>
              <a:buChar char="■"/>
              <a:defRPr/>
            </a:lvl9pPr>
          </a:lstStyle>
          <a:p>
            <a:endParaRPr/>
          </a:p>
        </p:txBody>
      </p:sp>
      <p:sp>
        <p:nvSpPr>
          <p:cNvPr id="17" name="Shape 17"/>
          <p:cNvSpPr txBox="1">
            <a:spLocks noGrp="1"/>
          </p:cNvSpPr>
          <p:nvPr>
            <p:ph type="title"/>
          </p:nvPr>
        </p:nvSpPr>
        <p:spPr>
          <a:xfrm>
            <a:off x="272141" y="-85483"/>
            <a:ext cx="11919899" cy="893097"/>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rgbClr val="4B4B4B"/>
              </a:buClr>
              <a:buFont typeface="Calibri"/>
              <a:buNone/>
              <a:defRPr/>
            </a:lvl1pPr>
            <a:lvl2pPr marL="0" marR="0" lvl="1" indent="0" algn="l" rtl="0">
              <a:lnSpc>
                <a:spcPct val="100000"/>
              </a:lnSpc>
              <a:spcBef>
                <a:spcPts val="0"/>
              </a:spcBef>
              <a:spcAft>
                <a:spcPts val="0"/>
              </a:spcAft>
              <a:buClr>
                <a:schemeClr val="dk1"/>
              </a:buClr>
              <a:buFont typeface="Arial"/>
              <a:buNone/>
              <a:defRPr/>
            </a:lvl2pPr>
            <a:lvl3pPr marL="0" marR="0" lvl="2" indent="0" algn="l" rtl="0">
              <a:spcBef>
                <a:spcPts val="0"/>
              </a:spcBef>
              <a:buClr>
                <a:schemeClr val="dk1"/>
              </a:buClr>
              <a:buFont typeface="Arial"/>
              <a:buNone/>
              <a:defRPr/>
            </a:lvl3pPr>
            <a:lvl4pPr marL="0" marR="0" lvl="3" indent="0" algn="l" rtl="0">
              <a:spcBef>
                <a:spcPts val="0"/>
              </a:spcBef>
              <a:buClr>
                <a:schemeClr val="dk1"/>
              </a:buClr>
              <a:buFont typeface="Arial"/>
              <a:buNone/>
              <a:defRPr/>
            </a:lvl4pPr>
            <a:lvl5pPr marL="0" marR="0" lvl="4" indent="0" algn="l" rtl="0">
              <a:spcBef>
                <a:spcPts val="0"/>
              </a:spcBef>
              <a:buClr>
                <a:schemeClr val="dk1"/>
              </a:buClr>
              <a:buFont typeface="Arial"/>
              <a:buNone/>
              <a:defRPr/>
            </a:lvl5pPr>
            <a:lvl6pPr marL="0" marR="0" lvl="5" indent="0" algn="l" rtl="0">
              <a:spcBef>
                <a:spcPts val="0"/>
              </a:spcBef>
              <a:buClr>
                <a:schemeClr val="dk1"/>
              </a:buClr>
              <a:buFont typeface="Arial"/>
              <a:buNone/>
              <a:defRPr/>
            </a:lvl6pPr>
            <a:lvl7pPr marL="0" marR="0" lvl="6" indent="0" algn="l" rtl="0">
              <a:spcBef>
                <a:spcPts val="0"/>
              </a:spcBef>
              <a:buClr>
                <a:schemeClr val="dk1"/>
              </a:buClr>
              <a:buFont typeface="Arial"/>
              <a:buNone/>
              <a:defRPr/>
            </a:lvl7pPr>
            <a:lvl8pPr marL="0" marR="0" lvl="7" indent="0" algn="l" rtl="0">
              <a:spcBef>
                <a:spcPts val="0"/>
              </a:spcBef>
              <a:buClr>
                <a:schemeClr val="dk1"/>
              </a:buClr>
              <a:buFont typeface="Arial"/>
              <a:buNone/>
              <a:defRPr/>
            </a:lvl8pPr>
            <a:lvl9pPr marL="0" marR="0" lvl="8" indent="0" algn="l" rtl="0">
              <a:spcBef>
                <a:spcPts val="0"/>
              </a:spcBef>
              <a:buClr>
                <a:schemeClr val="dk1"/>
              </a:buClr>
              <a:buFont typeface="Arial"/>
              <a:buNone/>
              <a:defRPr/>
            </a:lvl9pPr>
          </a:lstStyle>
          <a:p>
            <a:endParaRPr/>
          </a:p>
        </p:txBody>
      </p:sp>
      <p:sp>
        <p:nvSpPr>
          <p:cNvPr id="18" name="Shape 18"/>
          <p:cNvSpPr txBox="1">
            <a:spLocks noGrp="1"/>
          </p:cNvSpPr>
          <p:nvPr>
            <p:ph type="sldNum" idx="12"/>
          </p:nvPr>
        </p:nvSpPr>
        <p:spPr>
          <a:xfrm>
            <a:off x="11409045" y="6333133"/>
            <a:ext cx="731599" cy="524800"/>
          </a:xfrm>
          <a:prstGeom prst="rect">
            <a:avLst/>
          </a:prstGeom>
        </p:spPr>
        <p:txBody>
          <a:bodyPr lIns="91425" tIns="91425" rIns="91425" bIns="91425" anchor="ctr" anchorCtr="0">
            <a:noAutofit/>
          </a:bodyPr>
          <a:lstStyle/>
          <a:p>
            <a:fld id="{00000000-1234-1234-1234-123412341234}" type="slidenum">
              <a:rPr lang="en-US" smtClean="0"/>
              <a:pPr/>
              <a:t>‹#›</a:t>
            </a:fld>
            <a:endParaRPr lang="en-US"/>
          </a:p>
        </p:txBody>
      </p:sp>
    </p:spTree>
    <p:extLst>
      <p:ext uri="{BB962C8B-B14F-4D97-AF65-F5344CB8AC3E}">
        <p14:creationId xmlns:p14="http://schemas.microsoft.com/office/powerpoint/2010/main" val="163974209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19249" y="413797"/>
            <a:ext cx="11151917" cy="747897"/>
          </a:xfrm>
        </p:spPr>
        <p:txBody>
          <a:bodyPr/>
          <a:lstStyle>
            <a:lvl1pPr>
              <a:defRPr sz="3600">
                <a:solidFill>
                  <a:schemeClr val="tx1"/>
                </a:solidFill>
              </a:defRPr>
            </a:lvl1pPr>
          </a:lstStyle>
          <a:p>
            <a:r>
              <a:rPr lang="en-US"/>
              <a:t>Click to edit Master title style</a:t>
            </a:r>
          </a:p>
        </p:txBody>
      </p:sp>
      <p:sp>
        <p:nvSpPr>
          <p:cNvPr id="5" name="Text Placeholder 4"/>
          <p:cNvSpPr>
            <a:spLocks noGrp="1"/>
          </p:cNvSpPr>
          <p:nvPr>
            <p:ph type="body" sz="quarter" idx="10"/>
          </p:nvPr>
        </p:nvSpPr>
        <p:spPr>
          <a:xfrm>
            <a:off x="519249" y="1262605"/>
            <a:ext cx="11151917" cy="1227017"/>
          </a:xfrm>
          <a:prstGeom prst="rect">
            <a:avLst/>
          </a:prstGeom>
        </p:spPr>
        <p:txBody>
          <a:bodyPr/>
          <a:lstStyle>
            <a:lvl1pPr marL="284109" indent="-284109">
              <a:buFont typeface="Wingdings" pitchFamily="2" charset="2"/>
              <a:buChar char=""/>
              <a:defRPr sz="2000">
                <a:latin typeface="+mn-lt"/>
              </a:defRPr>
            </a:lvl1pPr>
            <a:lvl2pPr marL="517426" indent="-233318">
              <a:buFont typeface="Wingdings" pitchFamily="2" charset="2"/>
              <a:buChar char=""/>
              <a:defRPr sz="1200">
                <a:latin typeface="+mn-lt"/>
              </a:defRPr>
            </a:lvl2pPr>
            <a:lvl3pPr marL="741221" indent="-223795">
              <a:buFont typeface="Wingdings" pitchFamily="2" charset="2"/>
              <a:buChar char=""/>
              <a:tabLst/>
              <a:defRPr sz="1100">
                <a:latin typeface="+mn-lt"/>
              </a:defRPr>
            </a:lvl3pPr>
            <a:lvl4pPr marL="914225" indent="-173004">
              <a:buFont typeface="Wingdings" pitchFamily="2" charset="2"/>
              <a:buChar char=""/>
              <a:defRPr sz="1050">
                <a:latin typeface="+mn-lt"/>
              </a:defRPr>
            </a:lvl4pPr>
            <a:lvl5pPr marL="1087229" indent="-173004">
              <a:buFont typeface="Wingdings" pitchFamily="2" charset="2"/>
              <a:buChar char=""/>
              <a:tabLst/>
              <a:defRPr sz="105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9"/>
          <p:cNvSpPr>
            <a:spLocks noGrp="1"/>
          </p:cNvSpPr>
          <p:nvPr>
            <p:ph type="sldNum" sz="quarter" idx="12"/>
          </p:nvPr>
        </p:nvSpPr>
        <p:spPr>
          <a:xfrm>
            <a:off x="11631168" y="6518140"/>
            <a:ext cx="560832" cy="219456"/>
          </a:xfrm>
          <a:prstGeom prst="rect">
            <a:avLst/>
          </a:prstGeom>
        </p:spPr>
        <p:txBody>
          <a:bodyPr lIns="121899" tIns="60949" rIns="121899" bIns="60949" anchor="ctr"/>
          <a:lstStyle>
            <a:lvl1pPr algn="l">
              <a:defRPr sz="1000">
                <a:solidFill>
                  <a:schemeClr val="tx1"/>
                </a:solidFill>
              </a:defRPr>
            </a:lvl1pPr>
          </a:lstStyle>
          <a:p>
            <a:pPr defTabSz="896386">
              <a:defRPr/>
            </a:pPr>
            <a:fld id="{727B4C2D-45E2-4621-8491-2995EB46A674}" type="slidenum">
              <a:rPr lang="en-US" kern="0" smtClean="0">
                <a:solidFill>
                  <a:srgbClr val="505050"/>
                </a:solidFill>
              </a:rPr>
              <a:pPr defTabSz="896386">
                <a:defRPr/>
              </a:pPr>
              <a:t>‹#›</a:t>
            </a:fld>
            <a:endParaRPr lang="en-US" kern="0">
              <a:solidFill>
                <a:srgbClr val="505050"/>
              </a:solidFill>
            </a:endParaRPr>
          </a:p>
        </p:txBody>
      </p:sp>
    </p:spTree>
    <p:extLst>
      <p:ext uri="{BB962C8B-B14F-4D97-AF65-F5344CB8AC3E}">
        <p14:creationId xmlns:p14="http://schemas.microsoft.com/office/powerpoint/2010/main" val="642928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B60A9E-8DDE-47D2-A851-AFA455AB407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33D63E7-8683-46CB-BAAB-EB00D2B3A40E}"/>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1317EDE-FBEC-4D5A-8985-80F62A6BFF6E}"/>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C3241C5-F30B-441F-A044-29C21D53301B}"/>
              </a:ext>
            </a:extLst>
          </p:cNvPr>
          <p:cNvSpPr>
            <a:spLocks noGrp="1"/>
          </p:cNvSpPr>
          <p:nvPr>
            <p:ph type="dt" sz="half" idx="10"/>
          </p:nvPr>
        </p:nvSpPr>
        <p:spPr/>
        <p:txBody>
          <a:bodyPr/>
          <a:lstStyle/>
          <a:p>
            <a:fld id="{A4BA12F3-F481-41AF-8C99-E43E4622B517}" type="datetimeFigureOut">
              <a:rPr lang="en-US" smtClean="0"/>
              <a:t>11/21/2018</a:t>
            </a:fld>
            <a:endParaRPr lang="en-US"/>
          </a:p>
        </p:txBody>
      </p:sp>
      <p:sp>
        <p:nvSpPr>
          <p:cNvPr id="6" name="Footer Placeholder 5">
            <a:extLst>
              <a:ext uri="{FF2B5EF4-FFF2-40B4-BE49-F238E27FC236}">
                <a16:creationId xmlns:a16="http://schemas.microsoft.com/office/drawing/2014/main" id="{45337197-52AB-4142-94FB-36D4D0BF053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18EED62-1E27-43B7-BE44-8F697720A1EE}"/>
              </a:ext>
            </a:extLst>
          </p:cNvPr>
          <p:cNvSpPr>
            <a:spLocks noGrp="1"/>
          </p:cNvSpPr>
          <p:nvPr>
            <p:ph type="sldNum" sz="quarter" idx="12"/>
          </p:nvPr>
        </p:nvSpPr>
        <p:spPr/>
        <p:txBody>
          <a:bodyPr/>
          <a:lstStyle/>
          <a:p>
            <a:fld id="{FBB6B665-424D-45C5-994E-4CA233FE3925}" type="slidenum">
              <a:rPr lang="en-US" smtClean="0"/>
              <a:t>‹#›</a:t>
            </a:fld>
            <a:endParaRPr lang="en-US"/>
          </a:p>
        </p:txBody>
      </p:sp>
    </p:spTree>
    <p:extLst>
      <p:ext uri="{BB962C8B-B14F-4D97-AF65-F5344CB8AC3E}">
        <p14:creationId xmlns:p14="http://schemas.microsoft.com/office/powerpoint/2010/main" val="81359308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Walk-in">
    <p:bg>
      <p:bgRef idx="1001">
        <a:schemeClr val="bg2"/>
      </p:bgRef>
    </p:bg>
    <p:spTree>
      <p:nvGrpSpPr>
        <p:cNvPr id="1" name=""/>
        <p:cNvGrpSpPr/>
        <p:nvPr/>
      </p:nvGrpSpPr>
      <p:grpSpPr>
        <a:xfrm>
          <a:off x="0" y="0"/>
          <a:ext cx="0" cy="0"/>
          <a:chOff x="0" y="0"/>
          <a:chExt cx="0" cy="0"/>
        </a:xfrm>
      </p:grpSpPr>
      <p:pic>
        <p:nvPicPr>
          <p:cNvPr id="29" name="MS logo gray - EMF" descr="Microsoft logo, gray text version">
            <a:extLst>
              <a:ext uri="{FF2B5EF4-FFF2-40B4-BE49-F238E27FC236}">
                <a16:creationId xmlns:a16="http://schemas.microsoft.com/office/drawing/2014/main" id="{8804C2B3-3878-4889-940D-3F3386B9455D}"/>
              </a:ext>
            </a:extLst>
          </p:cNvPr>
          <p:cNvPicPr>
            <a:picLocks noChangeAspect="1"/>
          </p:cNvPicPr>
          <p:nvPr userDrawn="1"/>
        </p:nvPicPr>
        <p:blipFill>
          <a:blip r:embed="rId2"/>
          <a:stretch>
            <a:fillRect/>
          </a:stretch>
        </p:blipFill>
        <p:spPr bwMode="black">
          <a:xfrm>
            <a:off x="584200" y="586080"/>
            <a:ext cx="1366440" cy="292608"/>
          </a:xfrm>
          <a:prstGeom prst="rect">
            <a:avLst/>
          </a:prstGeom>
        </p:spPr>
      </p:pic>
      <p:sp>
        <p:nvSpPr>
          <p:cNvPr id="30" name="Rectangle 29">
            <a:extLst>
              <a:ext uri="{FF2B5EF4-FFF2-40B4-BE49-F238E27FC236}">
                <a16:creationId xmlns:a16="http://schemas.microsoft.com/office/drawing/2014/main" id="{8B2E4F62-54DC-4435-AA29-18599C177284}"/>
              </a:ext>
            </a:extLst>
          </p:cNvPr>
          <p:cNvSpPr/>
          <p:nvPr userDrawn="1"/>
        </p:nvSpPr>
        <p:spPr bwMode="gray">
          <a:xfrm>
            <a:off x="293044" y="1170431"/>
            <a:ext cx="11604624" cy="5393881"/>
          </a:xfrm>
          <a:prstGeom prst="rect">
            <a:avLst/>
          </a:prstGeom>
          <a:solidFill>
            <a:srgbClr val="D83B0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grpSp>
        <p:nvGrpSpPr>
          <p:cNvPr id="3" name="Group 2">
            <a:extLst>
              <a:ext uri="{FF2B5EF4-FFF2-40B4-BE49-F238E27FC236}">
                <a16:creationId xmlns:a16="http://schemas.microsoft.com/office/drawing/2014/main" id="{56FAD87F-DBF5-4E2F-A61B-3CCEC5C7D0B9}"/>
              </a:ext>
            </a:extLst>
          </p:cNvPr>
          <p:cNvGrpSpPr/>
          <p:nvPr userDrawn="1"/>
        </p:nvGrpSpPr>
        <p:grpSpPr bwMode="ltGray">
          <a:xfrm>
            <a:off x="8710812" y="1771650"/>
            <a:ext cx="3481189" cy="4196081"/>
            <a:chOff x="8710812" y="1771650"/>
            <a:chExt cx="3481189" cy="4196081"/>
          </a:xfrm>
        </p:grpSpPr>
        <p:sp>
          <p:nvSpPr>
            <p:cNvPr id="32" name="Freeform 5">
              <a:extLst>
                <a:ext uri="{FF2B5EF4-FFF2-40B4-BE49-F238E27FC236}">
                  <a16:creationId xmlns:a16="http://schemas.microsoft.com/office/drawing/2014/main" id="{6B0365F1-E7DF-4958-962E-9FFD3A394140}"/>
                </a:ext>
              </a:extLst>
            </p:cNvPr>
            <p:cNvSpPr>
              <a:spLocks/>
            </p:cNvSpPr>
            <p:nvPr userDrawn="1"/>
          </p:nvSpPr>
          <p:spPr bwMode="ltGray">
            <a:xfrm>
              <a:off x="9246854" y="3720628"/>
              <a:ext cx="531187" cy="974975"/>
            </a:xfrm>
            <a:custGeom>
              <a:avLst/>
              <a:gdLst>
                <a:gd name="T0" fmla="*/ 547 w 547"/>
                <a:gd name="T1" fmla="*/ 704 h 1004"/>
                <a:gd name="T2" fmla="*/ 0 w 547"/>
                <a:gd name="T3" fmla="*/ 1004 h 1004"/>
                <a:gd name="T4" fmla="*/ 0 w 547"/>
                <a:gd name="T5" fmla="*/ 300 h 1004"/>
                <a:gd name="T6" fmla="*/ 547 w 547"/>
                <a:gd name="T7" fmla="*/ 0 h 1004"/>
                <a:gd name="T8" fmla="*/ 547 w 547"/>
                <a:gd name="T9" fmla="*/ 704 h 1004"/>
              </a:gdLst>
              <a:ahLst/>
              <a:cxnLst>
                <a:cxn ang="0">
                  <a:pos x="T0" y="T1"/>
                </a:cxn>
                <a:cxn ang="0">
                  <a:pos x="T2" y="T3"/>
                </a:cxn>
                <a:cxn ang="0">
                  <a:pos x="T4" y="T5"/>
                </a:cxn>
                <a:cxn ang="0">
                  <a:pos x="T6" y="T7"/>
                </a:cxn>
                <a:cxn ang="0">
                  <a:pos x="T8" y="T9"/>
                </a:cxn>
              </a:cxnLst>
              <a:rect l="0" t="0" r="r" b="b"/>
              <a:pathLst>
                <a:path w="547" h="1004">
                  <a:moveTo>
                    <a:pt x="547" y="704"/>
                  </a:moveTo>
                  <a:lnTo>
                    <a:pt x="0" y="1004"/>
                  </a:lnTo>
                  <a:lnTo>
                    <a:pt x="0" y="300"/>
                  </a:lnTo>
                  <a:lnTo>
                    <a:pt x="547" y="0"/>
                  </a:lnTo>
                  <a:lnTo>
                    <a:pt x="547" y="704"/>
                  </a:lnTo>
                  <a:close/>
                </a:path>
              </a:pathLst>
            </a:custGeom>
            <a:solidFill>
              <a:srgbClr val="F375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6">
              <a:extLst>
                <a:ext uri="{FF2B5EF4-FFF2-40B4-BE49-F238E27FC236}">
                  <a16:creationId xmlns:a16="http://schemas.microsoft.com/office/drawing/2014/main" id="{39253E4C-431D-4257-8CC7-C1456CD2F32D}"/>
                </a:ext>
              </a:extLst>
            </p:cNvPr>
            <p:cNvSpPr>
              <a:spLocks/>
            </p:cNvSpPr>
            <p:nvPr userDrawn="1"/>
          </p:nvSpPr>
          <p:spPr bwMode="ltGray">
            <a:xfrm>
              <a:off x="9778040" y="3720628"/>
              <a:ext cx="532157" cy="974975"/>
            </a:xfrm>
            <a:custGeom>
              <a:avLst/>
              <a:gdLst>
                <a:gd name="T0" fmla="*/ 0 w 548"/>
                <a:gd name="T1" fmla="*/ 704 h 1004"/>
                <a:gd name="T2" fmla="*/ 548 w 548"/>
                <a:gd name="T3" fmla="*/ 1004 h 1004"/>
                <a:gd name="T4" fmla="*/ 548 w 548"/>
                <a:gd name="T5" fmla="*/ 300 h 1004"/>
                <a:gd name="T6" fmla="*/ 0 w 548"/>
                <a:gd name="T7" fmla="*/ 0 h 1004"/>
                <a:gd name="T8" fmla="*/ 0 w 548"/>
                <a:gd name="T9" fmla="*/ 704 h 1004"/>
              </a:gdLst>
              <a:ahLst/>
              <a:cxnLst>
                <a:cxn ang="0">
                  <a:pos x="T0" y="T1"/>
                </a:cxn>
                <a:cxn ang="0">
                  <a:pos x="T2" y="T3"/>
                </a:cxn>
                <a:cxn ang="0">
                  <a:pos x="T4" y="T5"/>
                </a:cxn>
                <a:cxn ang="0">
                  <a:pos x="T6" y="T7"/>
                </a:cxn>
                <a:cxn ang="0">
                  <a:pos x="T8" y="T9"/>
                </a:cxn>
              </a:cxnLst>
              <a:rect l="0" t="0" r="r" b="b"/>
              <a:pathLst>
                <a:path w="548" h="1004">
                  <a:moveTo>
                    <a:pt x="0" y="704"/>
                  </a:moveTo>
                  <a:lnTo>
                    <a:pt x="548" y="1004"/>
                  </a:lnTo>
                  <a:lnTo>
                    <a:pt x="548" y="300"/>
                  </a:lnTo>
                  <a:lnTo>
                    <a:pt x="0" y="0"/>
                  </a:lnTo>
                  <a:lnTo>
                    <a:pt x="0" y="704"/>
                  </a:lnTo>
                  <a:close/>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7">
              <a:extLst>
                <a:ext uri="{FF2B5EF4-FFF2-40B4-BE49-F238E27FC236}">
                  <a16:creationId xmlns:a16="http://schemas.microsoft.com/office/drawing/2014/main" id="{E928826C-9C74-4194-A556-98EC9A96F677}"/>
                </a:ext>
              </a:extLst>
            </p:cNvPr>
            <p:cNvSpPr>
              <a:spLocks/>
            </p:cNvSpPr>
            <p:nvPr userDrawn="1"/>
          </p:nvSpPr>
          <p:spPr bwMode="ltGray">
            <a:xfrm>
              <a:off x="9246854" y="4404276"/>
              <a:ext cx="1063344" cy="586538"/>
            </a:xfrm>
            <a:custGeom>
              <a:avLst/>
              <a:gdLst>
                <a:gd name="T0" fmla="*/ 547 w 1095"/>
                <a:gd name="T1" fmla="*/ 0 h 604"/>
                <a:gd name="T2" fmla="*/ 0 w 1095"/>
                <a:gd name="T3" fmla="*/ 300 h 604"/>
                <a:gd name="T4" fmla="*/ 560 w 1095"/>
                <a:gd name="T5" fmla="*/ 604 h 604"/>
                <a:gd name="T6" fmla="*/ 1095 w 1095"/>
                <a:gd name="T7" fmla="*/ 300 h 604"/>
                <a:gd name="T8" fmla="*/ 547 w 1095"/>
                <a:gd name="T9" fmla="*/ 0 h 604"/>
              </a:gdLst>
              <a:ahLst/>
              <a:cxnLst>
                <a:cxn ang="0">
                  <a:pos x="T0" y="T1"/>
                </a:cxn>
                <a:cxn ang="0">
                  <a:pos x="T2" y="T3"/>
                </a:cxn>
                <a:cxn ang="0">
                  <a:pos x="T4" y="T5"/>
                </a:cxn>
                <a:cxn ang="0">
                  <a:pos x="T6" y="T7"/>
                </a:cxn>
                <a:cxn ang="0">
                  <a:pos x="T8" y="T9"/>
                </a:cxn>
              </a:cxnLst>
              <a:rect l="0" t="0" r="r" b="b"/>
              <a:pathLst>
                <a:path w="1095" h="604">
                  <a:moveTo>
                    <a:pt x="547" y="0"/>
                  </a:moveTo>
                  <a:lnTo>
                    <a:pt x="0" y="300"/>
                  </a:lnTo>
                  <a:lnTo>
                    <a:pt x="560" y="604"/>
                  </a:lnTo>
                  <a:lnTo>
                    <a:pt x="1095" y="300"/>
                  </a:lnTo>
                  <a:lnTo>
                    <a:pt x="547" y="0"/>
                  </a:lnTo>
                  <a:close/>
                </a:path>
              </a:pathLst>
            </a:custGeom>
            <a:solidFill>
              <a:srgbClr val="B9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8">
              <a:extLst>
                <a:ext uri="{FF2B5EF4-FFF2-40B4-BE49-F238E27FC236}">
                  <a16:creationId xmlns:a16="http://schemas.microsoft.com/office/drawing/2014/main" id="{7ACB5DE1-DAC6-4C99-B2CC-0EB12CE0D5FE}"/>
                </a:ext>
              </a:extLst>
            </p:cNvPr>
            <p:cNvSpPr>
              <a:spLocks/>
            </p:cNvSpPr>
            <p:nvPr userDrawn="1"/>
          </p:nvSpPr>
          <p:spPr bwMode="ltGray">
            <a:xfrm>
              <a:off x="8710812" y="2748567"/>
              <a:ext cx="532157" cy="976917"/>
            </a:xfrm>
            <a:custGeom>
              <a:avLst/>
              <a:gdLst>
                <a:gd name="T0" fmla="*/ 548 w 548"/>
                <a:gd name="T1" fmla="*/ 706 h 1006"/>
                <a:gd name="T2" fmla="*/ 0 w 548"/>
                <a:gd name="T3" fmla="*/ 1006 h 1006"/>
                <a:gd name="T4" fmla="*/ 0 w 548"/>
                <a:gd name="T5" fmla="*/ 300 h 1006"/>
                <a:gd name="T6" fmla="*/ 548 w 548"/>
                <a:gd name="T7" fmla="*/ 0 h 1006"/>
                <a:gd name="T8" fmla="*/ 548 w 548"/>
                <a:gd name="T9" fmla="*/ 706 h 1006"/>
              </a:gdLst>
              <a:ahLst/>
              <a:cxnLst>
                <a:cxn ang="0">
                  <a:pos x="T0" y="T1"/>
                </a:cxn>
                <a:cxn ang="0">
                  <a:pos x="T2" y="T3"/>
                </a:cxn>
                <a:cxn ang="0">
                  <a:pos x="T4" y="T5"/>
                </a:cxn>
                <a:cxn ang="0">
                  <a:pos x="T6" y="T7"/>
                </a:cxn>
                <a:cxn ang="0">
                  <a:pos x="T8" y="T9"/>
                </a:cxn>
              </a:cxnLst>
              <a:rect l="0" t="0" r="r" b="b"/>
              <a:pathLst>
                <a:path w="548" h="1006">
                  <a:moveTo>
                    <a:pt x="548" y="706"/>
                  </a:moveTo>
                  <a:lnTo>
                    <a:pt x="0" y="1006"/>
                  </a:lnTo>
                  <a:lnTo>
                    <a:pt x="0" y="300"/>
                  </a:lnTo>
                  <a:lnTo>
                    <a:pt x="548" y="0"/>
                  </a:lnTo>
                  <a:lnTo>
                    <a:pt x="548" y="706"/>
                  </a:lnTo>
                  <a:close/>
                </a:path>
              </a:pathLst>
            </a:custGeom>
            <a:solidFill>
              <a:srgbClr val="F375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9">
              <a:extLst>
                <a:ext uri="{FF2B5EF4-FFF2-40B4-BE49-F238E27FC236}">
                  <a16:creationId xmlns:a16="http://schemas.microsoft.com/office/drawing/2014/main" id="{5D630C8B-3A7C-4321-A3EF-B1D0A698F738}"/>
                </a:ext>
              </a:extLst>
            </p:cNvPr>
            <p:cNvSpPr>
              <a:spLocks/>
            </p:cNvSpPr>
            <p:nvPr userDrawn="1"/>
          </p:nvSpPr>
          <p:spPr bwMode="ltGray">
            <a:xfrm>
              <a:off x="9242969" y="2748567"/>
              <a:ext cx="531187" cy="976917"/>
            </a:xfrm>
            <a:custGeom>
              <a:avLst/>
              <a:gdLst>
                <a:gd name="T0" fmla="*/ 0 w 547"/>
                <a:gd name="T1" fmla="*/ 706 h 1006"/>
                <a:gd name="T2" fmla="*/ 547 w 547"/>
                <a:gd name="T3" fmla="*/ 1006 h 1006"/>
                <a:gd name="T4" fmla="*/ 547 w 547"/>
                <a:gd name="T5" fmla="*/ 300 h 1006"/>
                <a:gd name="T6" fmla="*/ 0 w 547"/>
                <a:gd name="T7" fmla="*/ 0 h 1006"/>
                <a:gd name="T8" fmla="*/ 0 w 547"/>
                <a:gd name="T9" fmla="*/ 706 h 1006"/>
              </a:gdLst>
              <a:ahLst/>
              <a:cxnLst>
                <a:cxn ang="0">
                  <a:pos x="T0" y="T1"/>
                </a:cxn>
                <a:cxn ang="0">
                  <a:pos x="T2" y="T3"/>
                </a:cxn>
                <a:cxn ang="0">
                  <a:pos x="T4" y="T5"/>
                </a:cxn>
                <a:cxn ang="0">
                  <a:pos x="T6" y="T7"/>
                </a:cxn>
                <a:cxn ang="0">
                  <a:pos x="T8" y="T9"/>
                </a:cxn>
              </a:cxnLst>
              <a:rect l="0" t="0" r="r" b="b"/>
              <a:pathLst>
                <a:path w="547" h="1006">
                  <a:moveTo>
                    <a:pt x="0" y="706"/>
                  </a:moveTo>
                  <a:lnTo>
                    <a:pt x="547" y="1006"/>
                  </a:lnTo>
                  <a:lnTo>
                    <a:pt x="547" y="300"/>
                  </a:lnTo>
                  <a:lnTo>
                    <a:pt x="0" y="0"/>
                  </a:lnTo>
                  <a:lnTo>
                    <a:pt x="0" y="706"/>
                  </a:lnTo>
                  <a:close/>
                </a:path>
              </a:pathLst>
            </a:custGeom>
            <a:solidFill>
              <a:srgbClr val="B9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10">
              <a:extLst>
                <a:ext uri="{FF2B5EF4-FFF2-40B4-BE49-F238E27FC236}">
                  <a16:creationId xmlns:a16="http://schemas.microsoft.com/office/drawing/2014/main" id="{2A590461-2675-4E4A-B9BB-BF5471E89538}"/>
                </a:ext>
              </a:extLst>
            </p:cNvPr>
            <p:cNvSpPr>
              <a:spLocks/>
            </p:cNvSpPr>
            <p:nvPr userDrawn="1"/>
          </p:nvSpPr>
          <p:spPr bwMode="ltGray">
            <a:xfrm>
              <a:off x="8710812" y="3434156"/>
              <a:ext cx="1063344" cy="586538"/>
            </a:xfrm>
            <a:custGeom>
              <a:avLst/>
              <a:gdLst>
                <a:gd name="T0" fmla="*/ 548 w 1095"/>
                <a:gd name="T1" fmla="*/ 0 h 604"/>
                <a:gd name="T2" fmla="*/ 0 w 1095"/>
                <a:gd name="T3" fmla="*/ 300 h 604"/>
                <a:gd name="T4" fmla="*/ 560 w 1095"/>
                <a:gd name="T5" fmla="*/ 604 h 604"/>
                <a:gd name="T6" fmla="*/ 1095 w 1095"/>
                <a:gd name="T7" fmla="*/ 300 h 604"/>
                <a:gd name="T8" fmla="*/ 548 w 1095"/>
                <a:gd name="T9" fmla="*/ 0 h 604"/>
              </a:gdLst>
              <a:ahLst/>
              <a:cxnLst>
                <a:cxn ang="0">
                  <a:pos x="T0" y="T1"/>
                </a:cxn>
                <a:cxn ang="0">
                  <a:pos x="T2" y="T3"/>
                </a:cxn>
                <a:cxn ang="0">
                  <a:pos x="T4" y="T5"/>
                </a:cxn>
                <a:cxn ang="0">
                  <a:pos x="T6" y="T7"/>
                </a:cxn>
                <a:cxn ang="0">
                  <a:pos x="T8" y="T9"/>
                </a:cxn>
              </a:cxnLst>
              <a:rect l="0" t="0" r="r" b="b"/>
              <a:pathLst>
                <a:path w="1095" h="604">
                  <a:moveTo>
                    <a:pt x="548" y="0"/>
                  </a:moveTo>
                  <a:lnTo>
                    <a:pt x="0" y="300"/>
                  </a:lnTo>
                  <a:lnTo>
                    <a:pt x="560" y="604"/>
                  </a:lnTo>
                  <a:lnTo>
                    <a:pt x="1095" y="300"/>
                  </a:lnTo>
                  <a:lnTo>
                    <a:pt x="548" y="0"/>
                  </a:lnTo>
                  <a:close/>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11">
              <a:extLst>
                <a:ext uri="{FF2B5EF4-FFF2-40B4-BE49-F238E27FC236}">
                  <a16:creationId xmlns:a16="http://schemas.microsoft.com/office/drawing/2014/main" id="{48EAECFD-0CA3-492F-BA94-22EF6EB2205B}"/>
                </a:ext>
              </a:extLst>
            </p:cNvPr>
            <p:cNvSpPr>
              <a:spLocks/>
            </p:cNvSpPr>
            <p:nvPr userDrawn="1"/>
          </p:nvSpPr>
          <p:spPr bwMode="ltGray">
            <a:xfrm>
              <a:off x="9773185" y="2748567"/>
              <a:ext cx="532157" cy="976917"/>
            </a:xfrm>
            <a:custGeom>
              <a:avLst/>
              <a:gdLst>
                <a:gd name="T0" fmla="*/ 548 w 548"/>
                <a:gd name="T1" fmla="*/ 706 h 1006"/>
                <a:gd name="T2" fmla="*/ 0 w 548"/>
                <a:gd name="T3" fmla="*/ 1006 h 1006"/>
                <a:gd name="T4" fmla="*/ 0 w 548"/>
                <a:gd name="T5" fmla="*/ 300 h 1006"/>
                <a:gd name="T6" fmla="*/ 548 w 548"/>
                <a:gd name="T7" fmla="*/ 0 h 1006"/>
                <a:gd name="T8" fmla="*/ 548 w 548"/>
                <a:gd name="T9" fmla="*/ 706 h 1006"/>
              </a:gdLst>
              <a:ahLst/>
              <a:cxnLst>
                <a:cxn ang="0">
                  <a:pos x="T0" y="T1"/>
                </a:cxn>
                <a:cxn ang="0">
                  <a:pos x="T2" y="T3"/>
                </a:cxn>
                <a:cxn ang="0">
                  <a:pos x="T4" y="T5"/>
                </a:cxn>
                <a:cxn ang="0">
                  <a:pos x="T6" y="T7"/>
                </a:cxn>
                <a:cxn ang="0">
                  <a:pos x="T8" y="T9"/>
                </a:cxn>
              </a:cxnLst>
              <a:rect l="0" t="0" r="r" b="b"/>
              <a:pathLst>
                <a:path w="548" h="1006">
                  <a:moveTo>
                    <a:pt x="548" y="706"/>
                  </a:moveTo>
                  <a:lnTo>
                    <a:pt x="0" y="1006"/>
                  </a:lnTo>
                  <a:lnTo>
                    <a:pt x="0" y="300"/>
                  </a:lnTo>
                  <a:lnTo>
                    <a:pt x="548" y="0"/>
                  </a:lnTo>
                  <a:lnTo>
                    <a:pt x="548" y="706"/>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12">
              <a:extLst>
                <a:ext uri="{FF2B5EF4-FFF2-40B4-BE49-F238E27FC236}">
                  <a16:creationId xmlns:a16="http://schemas.microsoft.com/office/drawing/2014/main" id="{62FFEC32-2F2F-43F4-9C21-7F15A26966AC}"/>
                </a:ext>
              </a:extLst>
            </p:cNvPr>
            <p:cNvSpPr>
              <a:spLocks/>
            </p:cNvSpPr>
            <p:nvPr userDrawn="1"/>
          </p:nvSpPr>
          <p:spPr bwMode="ltGray">
            <a:xfrm>
              <a:off x="9773185" y="3434157"/>
              <a:ext cx="1063345" cy="586538"/>
            </a:xfrm>
            <a:custGeom>
              <a:avLst/>
              <a:gdLst>
                <a:gd name="T0" fmla="*/ 548 w 1095"/>
                <a:gd name="T1" fmla="*/ 0 h 604"/>
                <a:gd name="T2" fmla="*/ 0 w 1095"/>
                <a:gd name="T3" fmla="*/ 300 h 604"/>
                <a:gd name="T4" fmla="*/ 560 w 1095"/>
                <a:gd name="T5" fmla="*/ 604 h 604"/>
                <a:gd name="T6" fmla="*/ 1095 w 1095"/>
                <a:gd name="T7" fmla="*/ 300 h 604"/>
                <a:gd name="T8" fmla="*/ 548 w 1095"/>
                <a:gd name="T9" fmla="*/ 0 h 604"/>
                <a:gd name="connsiteX0" fmla="*/ 5005 w 10000"/>
                <a:gd name="connsiteY0" fmla="*/ 0 h 10000"/>
                <a:gd name="connsiteX1" fmla="*/ 0 w 10000"/>
                <a:gd name="connsiteY1" fmla="*/ 4967 h 10000"/>
                <a:gd name="connsiteX2" fmla="*/ 5048 w 10000"/>
                <a:gd name="connsiteY2" fmla="*/ 10000 h 10000"/>
                <a:gd name="connsiteX3" fmla="*/ 10000 w 10000"/>
                <a:gd name="connsiteY3" fmla="*/ 4967 h 10000"/>
                <a:gd name="connsiteX4" fmla="*/ 5005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5005" y="0"/>
                  </a:moveTo>
                  <a:lnTo>
                    <a:pt x="0" y="4967"/>
                  </a:lnTo>
                  <a:lnTo>
                    <a:pt x="5048" y="10000"/>
                  </a:lnTo>
                  <a:lnTo>
                    <a:pt x="10000" y="4967"/>
                  </a:lnTo>
                  <a:lnTo>
                    <a:pt x="5005" y="0"/>
                  </a:lnTo>
                  <a:close/>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13">
              <a:extLst>
                <a:ext uri="{FF2B5EF4-FFF2-40B4-BE49-F238E27FC236}">
                  <a16:creationId xmlns:a16="http://schemas.microsoft.com/office/drawing/2014/main" id="{647709D2-F4CC-4414-B183-427A6D2A22AB}"/>
                </a:ext>
              </a:extLst>
            </p:cNvPr>
            <p:cNvSpPr>
              <a:spLocks/>
            </p:cNvSpPr>
            <p:nvPr userDrawn="1"/>
          </p:nvSpPr>
          <p:spPr bwMode="ltGray">
            <a:xfrm>
              <a:off x="11361823" y="2748566"/>
              <a:ext cx="534332" cy="982635"/>
            </a:xfrm>
            <a:custGeom>
              <a:avLst/>
              <a:gdLst>
                <a:gd name="T0" fmla="*/ 0 w 548"/>
                <a:gd name="T1" fmla="*/ 706 h 1006"/>
                <a:gd name="T2" fmla="*/ 548 w 548"/>
                <a:gd name="T3" fmla="*/ 1006 h 1006"/>
                <a:gd name="T4" fmla="*/ 548 w 548"/>
                <a:gd name="T5" fmla="*/ 300 h 1006"/>
                <a:gd name="T6" fmla="*/ 0 w 548"/>
                <a:gd name="T7" fmla="*/ 0 h 1006"/>
                <a:gd name="T8" fmla="*/ 0 w 548"/>
                <a:gd name="T9" fmla="*/ 706 h 1006"/>
              </a:gdLst>
              <a:ahLst/>
              <a:cxnLst>
                <a:cxn ang="0">
                  <a:pos x="T0" y="T1"/>
                </a:cxn>
                <a:cxn ang="0">
                  <a:pos x="T2" y="T3"/>
                </a:cxn>
                <a:cxn ang="0">
                  <a:pos x="T4" y="T5"/>
                </a:cxn>
                <a:cxn ang="0">
                  <a:pos x="T6" y="T7"/>
                </a:cxn>
                <a:cxn ang="0">
                  <a:pos x="T8" y="T9"/>
                </a:cxn>
              </a:cxnLst>
              <a:rect l="0" t="0" r="r" b="b"/>
              <a:pathLst>
                <a:path w="548" h="1006">
                  <a:moveTo>
                    <a:pt x="0" y="706"/>
                  </a:moveTo>
                  <a:lnTo>
                    <a:pt x="548" y="1006"/>
                  </a:lnTo>
                  <a:lnTo>
                    <a:pt x="548" y="300"/>
                  </a:lnTo>
                  <a:lnTo>
                    <a:pt x="0" y="0"/>
                  </a:lnTo>
                  <a:lnTo>
                    <a:pt x="0" y="706"/>
                  </a:lnTo>
                  <a:close/>
                </a:path>
              </a:pathLst>
            </a:custGeom>
            <a:solidFill>
              <a:srgbClr val="303030"/>
            </a:solidFill>
            <a:ln w="9525">
              <a:noFill/>
              <a:round/>
              <a:headEnd/>
              <a:tailEnd/>
            </a:ln>
            <a:extLst/>
          </p:spPr>
          <p:txBody>
            <a:bodyPr vert="horz" wrap="square" lIns="91440" tIns="45720" rIns="91440" bIns="45720" numCol="1" anchor="t" anchorCtr="0" compatLnSpc="1">
              <a:prstTxWarp prst="textNoShape">
                <a:avLst/>
              </a:prstTxWarp>
            </a:bodyPr>
            <a:lstStyle/>
            <a:p>
              <a:pPr lvl="0"/>
              <a:endParaRPr lang="en-US"/>
            </a:p>
          </p:txBody>
        </p:sp>
        <p:sp>
          <p:nvSpPr>
            <p:cNvPr id="41" name="Freeform 14">
              <a:extLst>
                <a:ext uri="{FF2B5EF4-FFF2-40B4-BE49-F238E27FC236}">
                  <a16:creationId xmlns:a16="http://schemas.microsoft.com/office/drawing/2014/main" id="{72928ABA-DF2E-4C8E-B194-7FA528229810}"/>
                </a:ext>
              </a:extLst>
            </p:cNvPr>
            <p:cNvSpPr>
              <a:spLocks/>
            </p:cNvSpPr>
            <p:nvPr userDrawn="1"/>
          </p:nvSpPr>
          <p:spPr bwMode="ltGray">
            <a:xfrm>
              <a:off x="10833616" y="3434158"/>
              <a:ext cx="1060195" cy="586539"/>
            </a:xfrm>
            <a:custGeom>
              <a:avLst/>
              <a:gdLst>
                <a:gd name="T0" fmla="*/ 548 w 1096"/>
                <a:gd name="T1" fmla="*/ 0 h 604"/>
                <a:gd name="T2" fmla="*/ 0 w 1096"/>
                <a:gd name="T3" fmla="*/ 300 h 604"/>
                <a:gd name="T4" fmla="*/ 560 w 1096"/>
                <a:gd name="T5" fmla="*/ 604 h 604"/>
                <a:gd name="T6" fmla="*/ 1096 w 1096"/>
                <a:gd name="T7" fmla="*/ 300 h 604"/>
                <a:gd name="T8" fmla="*/ 548 w 1096"/>
                <a:gd name="T9" fmla="*/ 0 h 604"/>
                <a:gd name="connsiteX0" fmla="*/ 5000 w 9956"/>
                <a:gd name="connsiteY0" fmla="*/ 0 h 10000"/>
                <a:gd name="connsiteX1" fmla="*/ 0 w 9956"/>
                <a:gd name="connsiteY1" fmla="*/ 4967 h 10000"/>
                <a:gd name="connsiteX2" fmla="*/ 5109 w 9956"/>
                <a:gd name="connsiteY2" fmla="*/ 10000 h 10000"/>
                <a:gd name="connsiteX3" fmla="*/ 9956 w 9956"/>
                <a:gd name="connsiteY3" fmla="*/ 4967 h 10000"/>
                <a:gd name="connsiteX4" fmla="*/ 5000 w 9956"/>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56" h="10000">
                  <a:moveTo>
                    <a:pt x="5000" y="0"/>
                  </a:moveTo>
                  <a:lnTo>
                    <a:pt x="0" y="4967"/>
                  </a:lnTo>
                  <a:lnTo>
                    <a:pt x="5109" y="10000"/>
                  </a:lnTo>
                  <a:lnTo>
                    <a:pt x="9956" y="4967"/>
                  </a:lnTo>
                  <a:lnTo>
                    <a:pt x="5000" y="0"/>
                  </a:lnTo>
                  <a:close/>
                </a:path>
              </a:pathLst>
            </a:custGeom>
            <a:solidFill>
              <a:srgbClr val="303030"/>
            </a:solidFill>
            <a:ln w="9525">
              <a:noFill/>
              <a:round/>
              <a:headEnd/>
              <a:tailEnd/>
            </a:ln>
            <a:extLst/>
          </p:spPr>
          <p:txBody>
            <a:bodyPr vert="horz" wrap="square" lIns="91440" tIns="45720" rIns="91440" bIns="45720" numCol="1" anchor="t" anchorCtr="0" compatLnSpc="1">
              <a:prstTxWarp prst="textNoShape">
                <a:avLst/>
              </a:prstTxWarp>
            </a:bodyPr>
            <a:lstStyle/>
            <a:p>
              <a:pPr lvl="0"/>
              <a:endParaRPr lang="en-US"/>
            </a:p>
          </p:txBody>
        </p:sp>
        <p:sp>
          <p:nvSpPr>
            <p:cNvPr id="42" name="Freeform 15">
              <a:extLst>
                <a:ext uri="{FF2B5EF4-FFF2-40B4-BE49-F238E27FC236}">
                  <a16:creationId xmlns:a16="http://schemas.microsoft.com/office/drawing/2014/main" id="{5A52C6C9-8220-4E26-B41D-1AA4F49DF9B8}"/>
                </a:ext>
              </a:extLst>
            </p:cNvPr>
            <p:cNvSpPr>
              <a:spLocks/>
            </p:cNvSpPr>
            <p:nvPr userDrawn="1"/>
          </p:nvSpPr>
          <p:spPr bwMode="ltGray">
            <a:xfrm>
              <a:off x="10299515" y="1771650"/>
              <a:ext cx="532157" cy="976917"/>
            </a:xfrm>
            <a:custGeom>
              <a:avLst/>
              <a:gdLst>
                <a:gd name="T0" fmla="*/ 548 w 548"/>
                <a:gd name="T1" fmla="*/ 706 h 1006"/>
                <a:gd name="T2" fmla="*/ 0 w 548"/>
                <a:gd name="T3" fmla="*/ 1006 h 1006"/>
                <a:gd name="T4" fmla="*/ 0 w 548"/>
                <a:gd name="T5" fmla="*/ 300 h 1006"/>
                <a:gd name="T6" fmla="*/ 548 w 548"/>
                <a:gd name="T7" fmla="*/ 0 h 1006"/>
                <a:gd name="T8" fmla="*/ 548 w 548"/>
                <a:gd name="T9" fmla="*/ 706 h 1006"/>
              </a:gdLst>
              <a:ahLst/>
              <a:cxnLst>
                <a:cxn ang="0">
                  <a:pos x="T0" y="T1"/>
                </a:cxn>
                <a:cxn ang="0">
                  <a:pos x="T2" y="T3"/>
                </a:cxn>
                <a:cxn ang="0">
                  <a:pos x="T4" y="T5"/>
                </a:cxn>
                <a:cxn ang="0">
                  <a:pos x="T6" y="T7"/>
                </a:cxn>
                <a:cxn ang="0">
                  <a:pos x="T8" y="T9"/>
                </a:cxn>
              </a:cxnLst>
              <a:rect l="0" t="0" r="r" b="b"/>
              <a:pathLst>
                <a:path w="548" h="1006">
                  <a:moveTo>
                    <a:pt x="548" y="706"/>
                  </a:moveTo>
                  <a:lnTo>
                    <a:pt x="0" y="1006"/>
                  </a:lnTo>
                  <a:lnTo>
                    <a:pt x="0" y="300"/>
                  </a:lnTo>
                  <a:lnTo>
                    <a:pt x="548" y="0"/>
                  </a:lnTo>
                  <a:lnTo>
                    <a:pt x="548" y="706"/>
                  </a:lnTo>
                  <a:close/>
                </a:path>
              </a:pathLst>
            </a:custGeom>
            <a:solidFill>
              <a:srgbClr val="D83B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16">
              <a:extLst>
                <a:ext uri="{FF2B5EF4-FFF2-40B4-BE49-F238E27FC236}">
                  <a16:creationId xmlns:a16="http://schemas.microsoft.com/office/drawing/2014/main" id="{8548CD94-9B34-4B91-BB2B-8736861E89E1}"/>
                </a:ext>
              </a:extLst>
            </p:cNvPr>
            <p:cNvSpPr>
              <a:spLocks/>
            </p:cNvSpPr>
            <p:nvPr userDrawn="1"/>
          </p:nvSpPr>
          <p:spPr bwMode="ltGray">
            <a:xfrm>
              <a:off x="10831673" y="1771650"/>
              <a:ext cx="531187" cy="976917"/>
            </a:xfrm>
            <a:custGeom>
              <a:avLst/>
              <a:gdLst>
                <a:gd name="T0" fmla="*/ 0 w 547"/>
                <a:gd name="T1" fmla="*/ 706 h 1006"/>
                <a:gd name="T2" fmla="*/ 547 w 547"/>
                <a:gd name="T3" fmla="*/ 1006 h 1006"/>
                <a:gd name="T4" fmla="*/ 547 w 547"/>
                <a:gd name="T5" fmla="*/ 300 h 1006"/>
                <a:gd name="T6" fmla="*/ 0 w 547"/>
                <a:gd name="T7" fmla="*/ 0 h 1006"/>
                <a:gd name="T8" fmla="*/ 0 w 547"/>
                <a:gd name="T9" fmla="*/ 706 h 1006"/>
              </a:gdLst>
              <a:ahLst/>
              <a:cxnLst>
                <a:cxn ang="0">
                  <a:pos x="T0" y="T1"/>
                </a:cxn>
                <a:cxn ang="0">
                  <a:pos x="T2" y="T3"/>
                </a:cxn>
                <a:cxn ang="0">
                  <a:pos x="T4" y="T5"/>
                </a:cxn>
                <a:cxn ang="0">
                  <a:pos x="T6" y="T7"/>
                </a:cxn>
                <a:cxn ang="0">
                  <a:pos x="T8" y="T9"/>
                </a:cxn>
              </a:cxnLst>
              <a:rect l="0" t="0" r="r" b="b"/>
              <a:pathLst>
                <a:path w="547" h="1006">
                  <a:moveTo>
                    <a:pt x="0" y="706"/>
                  </a:moveTo>
                  <a:lnTo>
                    <a:pt x="547" y="1006"/>
                  </a:lnTo>
                  <a:lnTo>
                    <a:pt x="547" y="300"/>
                  </a:lnTo>
                  <a:lnTo>
                    <a:pt x="0" y="0"/>
                  </a:lnTo>
                  <a:lnTo>
                    <a:pt x="0" y="706"/>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17">
              <a:extLst>
                <a:ext uri="{FF2B5EF4-FFF2-40B4-BE49-F238E27FC236}">
                  <a16:creationId xmlns:a16="http://schemas.microsoft.com/office/drawing/2014/main" id="{CFFFDB94-105D-4570-A938-4AD7CE4AE782}"/>
                </a:ext>
              </a:extLst>
            </p:cNvPr>
            <p:cNvSpPr>
              <a:spLocks/>
            </p:cNvSpPr>
            <p:nvPr userDrawn="1"/>
          </p:nvSpPr>
          <p:spPr bwMode="ltGray">
            <a:xfrm>
              <a:off x="10299515" y="2457240"/>
              <a:ext cx="1063344" cy="586538"/>
            </a:xfrm>
            <a:custGeom>
              <a:avLst/>
              <a:gdLst>
                <a:gd name="T0" fmla="*/ 548 w 1095"/>
                <a:gd name="T1" fmla="*/ 0 h 604"/>
                <a:gd name="T2" fmla="*/ 0 w 1095"/>
                <a:gd name="T3" fmla="*/ 300 h 604"/>
                <a:gd name="T4" fmla="*/ 560 w 1095"/>
                <a:gd name="T5" fmla="*/ 604 h 604"/>
                <a:gd name="T6" fmla="*/ 1095 w 1095"/>
                <a:gd name="T7" fmla="*/ 300 h 604"/>
                <a:gd name="T8" fmla="*/ 548 w 1095"/>
                <a:gd name="T9" fmla="*/ 0 h 604"/>
              </a:gdLst>
              <a:ahLst/>
              <a:cxnLst>
                <a:cxn ang="0">
                  <a:pos x="T0" y="T1"/>
                </a:cxn>
                <a:cxn ang="0">
                  <a:pos x="T2" y="T3"/>
                </a:cxn>
                <a:cxn ang="0">
                  <a:pos x="T4" y="T5"/>
                </a:cxn>
                <a:cxn ang="0">
                  <a:pos x="T6" y="T7"/>
                </a:cxn>
                <a:cxn ang="0">
                  <a:pos x="T8" y="T9"/>
                </a:cxn>
              </a:cxnLst>
              <a:rect l="0" t="0" r="r" b="b"/>
              <a:pathLst>
                <a:path w="1095" h="604">
                  <a:moveTo>
                    <a:pt x="548" y="0"/>
                  </a:moveTo>
                  <a:lnTo>
                    <a:pt x="0" y="300"/>
                  </a:lnTo>
                  <a:lnTo>
                    <a:pt x="560" y="604"/>
                  </a:lnTo>
                  <a:lnTo>
                    <a:pt x="1095" y="300"/>
                  </a:lnTo>
                  <a:lnTo>
                    <a:pt x="548" y="0"/>
                  </a:lnTo>
                  <a:close/>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18">
              <a:extLst>
                <a:ext uri="{FF2B5EF4-FFF2-40B4-BE49-F238E27FC236}">
                  <a16:creationId xmlns:a16="http://schemas.microsoft.com/office/drawing/2014/main" id="{AC2A78A9-4071-45DC-BAE8-1C643EDD9B01}"/>
                </a:ext>
              </a:extLst>
            </p:cNvPr>
            <p:cNvSpPr>
              <a:spLocks/>
            </p:cNvSpPr>
            <p:nvPr userDrawn="1"/>
          </p:nvSpPr>
          <p:spPr bwMode="ltGray">
            <a:xfrm>
              <a:off x="11364801" y="1771650"/>
              <a:ext cx="531187" cy="976917"/>
            </a:xfrm>
            <a:custGeom>
              <a:avLst/>
              <a:gdLst>
                <a:gd name="T0" fmla="*/ 547 w 547"/>
                <a:gd name="T1" fmla="*/ 706 h 1006"/>
                <a:gd name="T2" fmla="*/ 0 w 547"/>
                <a:gd name="T3" fmla="*/ 1006 h 1006"/>
                <a:gd name="T4" fmla="*/ 0 w 547"/>
                <a:gd name="T5" fmla="*/ 300 h 1006"/>
                <a:gd name="T6" fmla="*/ 547 w 547"/>
                <a:gd name="T7" fmla="*/ 0 h 1006"/>
                <a:gd name="T8" fmla="*/ 547 w 547"/>
                <a:gd name="T9" fmla="*/ 706 h 1006"/>
              </a:gdLst>
              <a:ahLst/>
              <a:cxnLst>
                <a:cxn ang="0">
                  <a:pos x="T0" y="T1"/>
                </a:cxn>
                <a:cxn ang="0">
                  <a:pos x="T2" y="T3"/>
                </a:cxn>
                <a:cxn ang="0">
                  <a:pos x="T4" y="T5"/>
                </a:cxn>
                <a:cxn ang="0">
                  <a:pos x="T6" y="T7"/>
                </a:cxn>
                <a:cxn ang="0">
                  <a:pos x="T8" y="T9"/>
                </a:cxn>
              </a:cxnLst>
              <a:rect l="0" t="0" r="r" b="b"/>
              <a:pathLst>
                <a:path w="547" h="1006">
                  <a:moveTo>
                    <a:pt x="547" y="706"/>
                  </a:moveTo>
                  <a:lnTo>
                    <a:pt x="0" y="1006"/>
                  </a:lnTo>
                  <a:lnTo>
                    <a:pt x="0" y="300"/>
                  </a:lnTo>
                  <a:lnTo>
                    <a:pt x="547" y="0"/>
                  </a:lnTo>
                  <a:lnTo>
                    <a:pt x="547" y="706"/>
                  </a:lnTo>
                  <a:close/>
                </a:path>
              </a:pathLst>
            </a:custGeom>
            <a:solidFill>
              <a:srgbClr val="D83B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Shape 56">
              <a:extLst>
                <a:ext uri="{FF2B5EF4-FFF2-40B4-BE49-F238E27FC236}">
                  <a16:creationId xmlns:a16="http://schemas.microsoft.com/office/drawing/2014/main" id="{6A0EEF9B-FB8E-409B-A24F-BD7570B88204}"/>
                </a:ext>
              </a:extLst>
            </p:cNvPr>
            <p:cNvSpPr>
              <a:spLocks/>
            </p:cNvSpPr>
            <p:nvPr userDrawn="1"/>
          </p:nvSpPr>
          <p:spPr bwMode="ltGray">
            <a:xfrm>
              <a:off x="11895988" y="1771650"/>
              <a:ext cx="296013" cy="847641"/>
            </a:xfrm>
            <a:custGeom>
              <a:avLst/>
              <a:gdLst>
                <a:gd name="connsiteX0" fmla="*/ 0 w 296013"/>
                <a:gd name="connsiteY0" fmla="*/ 0 h 847641"/>
                <a:gd name="connsiteX1" fmla="*/ 296013 w 296013"/>
                <a:gd name="connsiteY1" fmla="*/ 162051 h 847641"/>
                <a:gd name="connsiteX2" fmla="*/ 296013 w 296013"/>
                <a:gd name="connsiteY2" fmla="*/ 847641 h 847641"/>
                <a:gd name="connsiteX3" fmla="*/ 0 w 296013"/>
                <a:gd name="connsiteY3" fmla="*/ 685590 h 847641"/>
              </a:gdLst>
              <a:ahLst/>
              <a:cxnLst>
                <a:cxn ang="0">
                  <a:pos x="connsiteX0" y="connsiteY0"/>
                </a:cxn>
                <a:cxn ang="0">
                  <a:pos x="connsiteX1" y="connsiteY1"/>
                </a:cxn>
                <a:cxn ang="0">
                  <a:pos x="connsiteX2" y="connsiteY2"/>
                </a:cxn>
                <a:cxn ang="0">
                  <a:pos x="connsiteX3" y="connsiteY3"/>
                </a:cxn>
              </a:cxnLst>
              <a:rect l="l" t="t" r="r" b="b"/>
              <a:pathLst>
                <a:path w="296013" h="847641">
                  <a:moveTo>
                    <a:pt x="0" y="0"/>
                  </a:moveTo>
                  <a:lnTo>
                    <a:pt x="296013" y="162051"/>
                  </a:lnTo>
                  <a:lnTo>
                    <a:pt x="296013" y="847641"/>
                  </a:lnTo>
                  <a:lnTo>
                    <a:pt x="0" y="685590"/>
                  </a:lnTo>
                  <a:close/>
                </a:path>
              </a:pathLst>
            </a:custGeom>
            <a:solidFill>
              <a:srgbClr val="F375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en-US"/>
            </a:p>
          </p:txBody>
        </p:sp>
        <p:sp>
          <p:nvSpPr>
            <p:cNvPr id="59" name="Freeform: Shape 58">
              <a:extLst>
                <a:ext uri="{FF2B5EF4-FFF2-40B4-BE49-F238E27FC236}">
                  <a16:creationId xmlns:a16="http://schemas.microsoft.com/office/drawing/2014/main" id="{390FC8DE-C4AD-4BD3-9506-276C17F0C333}"/>
                </a:ext>
              </a:extLst>
            </p:cNvPr>
            <p:cNvSpPr>
              <a:spLocks/>
            </p:cNvSpPr>
            <p:nvPr userDrawn="1"/>
          </p:nvSpPr>
          <p:spPr bwMode="ltGray">
            <a:xfrm>
              <a:off x="11364800" y="2457240"/>
              <a:ext cx="827200" cy="593577"/>
            </a:xfrm>
            <a:custGeom>
              <a:avLst/>
              <a:gdLst>
                <a:gd name="connsiteX0" fmla="*/ 531141 w 827200"/>
                <a:gd name="connsiteY0" fmla="*/ 0 h 593577"/>
                <a:gd name="connsiteX1" fmla="*/ 827200 w 827200"/>
                <a:gd name="connsiteY1" fmla="*/ 162066 h 593577"/>
                <a:gd name="connsiteX2" fmla="*/ 827200 w 827200"/>
                <a:gd name="connsiteY2" fmla="*/ 425095 h 593577"/>
                <a:gd name="connsiteX3" fmla="*/ 529758 w 827200"/>
                <a:gd name="connsiteY3" fmla="*/ 593577 h 593577"/>
                <a:gd name="connsiteX4" fmla="*/ 0 w 827200"/>
                <a:gd name="connsiteY4" fmla="*/ 291334 h 593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7200" h="593577">
                  <a:moveTo>
                    <a:pt x="531141" y="0"/>
                  </a:moveTo>
                  <a:lnTo>
                    <a:pt x="827200" y="162066"/>
                  </a:lnTo>
                  <a:lnTo>
                    <a:pt x="827200" y="425095"/>
                  </a:lnTo>
                  <a:lnTo>
                    <a:pt x="529758" y="593577"/>
                  </a:lnTo>
                  <a:lnTo>
                    <a:pt x="0" y="291334"/>
                  </a:lnTo>
                  <a:close/>
                </a:path>
              </a:pathLst>
            </a:custGeom>
            <a:solidFill>
              <a:srgbClr val="303030"/>
            </a:solidFill>
            <a:ln w="9525">
              <a:solidFill>
                <a:srgbClr val="303030"/>
              </a:solidFill>
              <a:round/>
              <a:headEnd/>
              <a:tailEnd/>
            </a:ln>
            <a:extLst/>
          </p:spPr>
          <p:txBody>
            <a:bodyPr vert="horz" wrap="square" lIns="91440" tIns="45720" rIns="91440" bIns="45720" numCol="1" anchor="t" anchorCtr="0" compatLnSpc="1">
              <a:prstTxWarp prst="textNoShape">
                <a:avLst/>
              </a:prstTxWarp>
              <a:noAutofit/>
            </a:bodyPr>
            <a:lstStyle/>
            <a:p>
              <a:pPr lvl="0"/>
              <a:endParaRPr lang="en-US"/>
            </a:p>
          </p:txBody>
        </p:sp>
        <p:sp>
          <p:nvSpPr>
            <p:cNvPr id="48" name="Freeform 21">
              <a:extLst>
                <a:ext uri="{FF2B5EF4-FFF2-40B4-BE49-F238E27FC236}">
                  <a16:creationId xmlns:a16="http://schemas.microsoft.com/office/drawing/2014/main" id="{77297A5A-69AC-4DF4-95F9-A09D48D814E3}"/>
                </a:ext>
              </a:extLst>
            </p:cNvPr>
            <p:cNvSpPr>
              <a:spLocks/>
            </p:cNvSpPr>
            <p:nvPr userDrawn="1"/>
          </p:nvSpPr>
          <p:spPr bwMode="ltGray">
            <a:xfrm>
              <a:off x="10316024" y="4400391"/>
              <a:ext cx="531187" cy="976917"/>
            </a:xfrm>
            <a:custGeom>
              <a:avLst/>
              <a:gdLst>
                <a:gd name="T0" fmla="*/ 547 w 547"/>
                <a:gd name="T1" fmla="*/ 707 h 1006"/>
                <a:gd name="T2" fmla="*/ 0 w 547"/>
                <a:gd name="T3" fmla="*/ 1006 h 1006"/>
                <a:gd name="T4" fmla="*/ 0 w 547"/>
                <a:gd name="T5" fmla="*/ 300 h 1006"/>
                <a:gd name="T6" fmla="*/ 547 w 547"/>
                <a:gd name="T7" fmla="*/ 0 h 1006"/>
                <a:gd name="T8" fmla="*/ 547 w 547"/>
                <a:gd name="T9" fmla="*/ 707 h 1006"/>
              </a:gdLst>
              <a:ahLst/>
              <a:cxnLst>
                <a:cxn ang="0">
                  <a:pos x="T0" y="T1"/>
                </a:cxn>
                <a:cxn ang="0">
                  <a:pos x="T2" y="T3"/>
                </a:cxn>
                <a:cxn ang="0">
                  <a:pos x="T4" y="T5"/>
                </a:cxn>
                <a:cxn ang="0">
                  <a:pos x="T6" y="T7"/>
                </a:cxn>
                <a:cxn ang="0">
                  <a:pos x="T8" y="T9"/>
                </a:cxn>
              </a:cxnLst>
              <a:rect l="0" t="0" r="r" b="b"/>
              <a:pathLst>
                <a:path w="547" h="1006">
                  <a:moveTo>
                    <a:pt x="547" y="707"/>
                  </a:moveTo>
                  <a:lnTo>
                    <a:pt x="0" y="1006"/>
                  </a:lnTo>
                  <a:lnTo>
                    <a:pt x="0" y="300"/>
                  </a:lnTo>
                  <a:lnTo>
                    <a:pt x="547" y="0"/>
                  </a:lnTo>
                  <a:lnTo>
                    <a:pt x="547" y="707"/>
                  </a:lnTo>
                  <a:close/>
                </a:path>
              </a:pathLst>
            </a:custGeom>
            <a:solidFill>
              <a:srgbClr val="D83B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22">
              <a:extLst>
                <a:ext uri="{FF2B5EF4-FFF2-40B4-BE49-F238E27FC236}">
                  <a16:creationId xmlns:a16="http://schemas.microsoft.com/office/drawing/2014/main" id="{E65087DC-7AC8-4AA7-9010-A067ADE1CF79}"/>
                </a:ext>
              </a:extLst>
            </p:cNvPr>
            <p:cNvSpPr>
              <a:spLocks/>
            </p:cNvSpPr>
            <p:nvPr userDrawn="1"/>
          </p:nvSpPr>
          <p:spPr bwMode="ltGray">
            <a:xfrm>
              <a:off x="10847210" y="4400391"/>
              <a:ext cx="532157" cy="976917"/>
            </a:xfrm>
            <a:custGeom>
              <a:avLst/>
              <a:gdLst>
                <a:gd name="T0" fmla="*/ 0 w 548"/>
                <a:gd name="T1" fmla="*/ 707 h 1006"/>
                <a:gd name="T2" fmla="*/ 548 w 548"/>
                <a:gd name="T3" fmla="*/ 1006 h 1006"/>
                <a:gd name="T4" fmla="*/ 548 w 548"/>
                <a:gd name="T5" fmla="*/ 300 h 1006"/>
                <a:gd name="T6" fmla="*/ 0 w 548"/>
                <a:gd name="T7" fmla="*/ 0 h 1006"/>
                <a:gd name="T8" fmla="*/ 0 w 548"/>
                <a:gd name="T9" fmla="*/ 707 h 1006"/>
              </a:gdLst>
              <a:ahLst/>
              <a:cxnLst>
                <a:cxn ang="0">
                  <a:pos x="T0" y="T1"/>
                </a:cxn>
                <a:cxn ang="0">
                  <a:pos x="T2" y="T3"/>
                </a:cxn>
                <a:cxn ang="0">
                  <a:pos x="T4" y="T5"/>
                </a:cxn>
                <a:cxn ang="0">
                  <a:pos x="T6" y="T7"/>
                </a:cxn>
                <a:cxn ang="0">
                  <a:pos x="T8" y="T9"/>
                </a:cxn>
              </a:cxnLst>
              <a:rect l="0" t="0" r="r" b="b"/>
              <a:pathLst>
                <a:path w="548" h="1006">
                  <a:moveTo>
                    <a:pt x="0" y="707"/>
                  </a:moveTo>
                  <a:lnTo>
                    <a:pt x="548" y="1006"/>
                  </a:lnTo>
                  <a:lnTo>
                    <a:pt x="548" y="300"/>
                  </a:lnTo>
                  <a:lnTo>
                    <a:pt x="0" y="0"/>
                  </a:lnTo>
                  <a:lnTo>
                    <a:pt x="0" y="707"/>
                  </a:lnTo>
                  <a:close/>
                </a:path>
              </a:pathLst>
            </a:custGeom>
            <a:solidFill>
              <a:srgbClr val="B9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23">
              <a:extLst>
                <a:ext uri="{FF2B5EF4-FFF2-40B4-BE49-F238E27FC236}">
                  <a16:creationId xmlns:a16="http://schemas.microsoft.com/office/drawing/2014/main" id="{3B4C2EBB-4C89-4380-A5E7-A7BD40C2B90E}"/>
                </a:ext>
              </a:extLst>
            </p:cNvPr>
            <p:cNvSpPr>
              <a:spLocks/>
            </p:cNvSpPr>
            <p:nvPr userDrawn="1"/>
          </p:nvSpPr>
          <p:spPr bwMode="ltGray">
            <a:xfrm>
              <a:off x="10316024" y="5086952"/>
              <a:ext cx="1063344" cy="585568"/>
            </a:xfrm>
            <a:custGeom>
              <a:avLst/>
              <a:gdLst>
                <a:gd name="T0" fmla="*/ 547 w 1095"/>
                <a:gd name="T1" fmla="*/ 0 h 603"/>
                <a:gd name="T2" fmla="*/ 0 w 1095"/>
                <a:gd name="T3" fmla="*/ 299 h 603"/>
                <a:gd name="T4" fmla="*/ 560 w 1095"/>
                <a:gd name="T5" fmla="*/ 603 h 603"/>
                <a:gd name="T6" fmla="*/ 1095 w 1095"/>
                <a:gd name="T7" fmla="*/ 299 h 603"/>
                <a:gd name="T8" fmla="*/ 547 w 1095"/>
                <a:gd name="T9" fmla="*/ 0 h 603"/>
              </a:gdLst>
              <a:ahLst/>
              <a:cxnLst>
                <a:cxn ang="0">
                  <a:pos x="T0" y="T1"/>
                </a:cxn>
                <a:cxn ang="0">
                  <a:pos x="T2" y="T3"/>
                </a:cxn>
                <a:cxn ang="0">
                  <a:pos x="T4" y="T5"/>
                </a:cxn>
                <a:cxn ang="0">
                  <a:pos x="T6" y="T7"/>
                </a:cxn>
                <a:cxn ang="0">
                  <a:pos x="T8" y="T9"/>
                </a:cxn>
              </a:cxnLst>
              <a:rect l="0" t="0" r="r" b="b"/>
              <a:pathLst>
                <a:path w="1095" h="603">
                  <a:moveTo>
                    <a:pt x="547" y="0"/>
                  </a:moveTo>
                  <a:lnTo>
                    <a:pt x="0" y="299"/>
                  </a:lnTo>
                  <a:lnTo>
                    <a:pt x="560" y="603"/>
                  </a:lnTo>
                  <a:lnTo>
                    <a:pt x="1095" y="299"/>
                  </a:lnTo>
                  <a:lnTo>
                    <a:pt x="547" y="0"/>
                  </a:lnTo>
                  <a:close/>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24">
              <a:extLst>
                <a:ext uri="{FF2B5EF4-FFF2-40B4-BE49-F238E27FC236}">
                  <a16:creationId xmlns:a16="http://schemas.microsoft.com/office/drawing/2014/main" id="{0D7CD4FA-6D18-4E1F-9C7D-91AA2E32B2BC}"/>
                </a:ext>
              </a:extLst>
            </p:cNvPr>
            <p:cNvSpPr>
              <a:spLocks/>
            </p:cNvSpPr>
            <p:nvPr userDrawn="1"/>
          </p:nvSpPr>
          <p:spPr bwMode="ltGray">
            <a:xfrm>
              <a:off x="8720523" y="4697545"/>
              <a:ext cx="531187" cy="974975"/>
            </a:xfrm>
            <a:custGeom>
              <a:avLst/>
              <a:gdLst>
                <a:gd name="T0" fmla="*/ 547 w 547"/>
                <a:gd name="T1" fmla="*/ 705 h 1004"/>
                <a:gd name="T2" fmla="*/ 0 w 547"/>
                <a:gd name="T3" fmla="*/ 1004 h 1004"/>
                <a:gd name="T4" fmla="*/ 0 w 547"/>
                <a:gd name="T5" fmla="*/ 298 h 1004"/>
                <a:gd name="T6" fmla="*/ 547 w 547"/>
                <a:gd name="T7" fmla="*/ 0 h 1004"/>
                <a:gd name="T8" fmla="*/ 547 w 547"/>
                <a:gd name="T9" fmla="*/ 705 h 1004"/>
              </a:gdLst>
              <a:ahLst/>
              <a:cxnLst>
                <a:cxn ang="0">
                  <a:pos x="T0" y="T1"/>
                </a:cxn>
                <a:cxn ang="0">
                  <a:pos x="T2" y="T3"/>
                </a:cxn>
                <a:cxn ang="0">
                  <a:pos x="T4" y="T5"/>
                </a:cxn>
                <a:cxn ang="0">
                  <a:pos x="T6" y="T7"/>
                </a:cxn>
                <a:cxn ang="0">
                  <a:pos x="T8" y="T9"/>
                </a:cxn>
              </a:cxnLst>
              <a:rect l="0" t="0" r="r" b="b"/>
              <a:pathLst>
                <a:path w="547" h="1004">
                  <a:moveTo>
                    <a:pt x="547" y="705"/>
                  </a:moveTo>
                  <a:lnTo>
                    <a:pt x="0" y="1004"/>
                  </a:lnTo>
                  <a:lnTo>
                    <a:pt x="0" y="298"/>
                  </a:lnTo>
                  <a:lnTo>
                    <a:pt x="547" y="0"/>
                  </a:lnTo>
                  <a:lnTo>
                    <a:pt x="547" y="705"/>
                  </a:lnTo>
                  <a:close/>
                </a:path>
              </a:pathLst>
            </a:custGeom>
            <a:solidFill>
              <a:srgbClr val="D83B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25">
              <a:extLst>
                <a:ext uri="{FF2B5EF4-FFF2-40B4-BE49-F238E27FC236}">
                  <a16:creationId xmlns:a16="http://schemas.microsoft.com/office/drawing/2014/main" id="{5D06D6BE-8F81-4F1F-9E44-429E129C1957}"/>
                </a:ext>
              </a:extLst>
            </p:cNvPr>
            <p:cNvSpPr>
              <a:spLocks/>
            </p:cNvSpPr>
            <p:nvPr userDrawn="1"/>
          </p:nvSpPr>
          <p:spPr bwMode="ltGray">
            <a:xfrm>
              <a:off x="9251709" y="4697545"/>
              <a:ext cx="532157" cy="974975"/>
            </a:xfrm>
            <a:custGeom>
              <a:avLst/>
              <a:gdLst>
                <a:gd name="T0" fmla="*/ 0 w 548"/>
                <a:gd name="T1" fmla="*/ 705 h 1004"/>
                <a:gd name="T2" fmla="*/ 548 w 548"/>
                <a:gd name="T3" fmla="*/ 1004 h 1004"/>
                <a:gd name="T4" fmla="*/ 548 w 548"/>
                <a:gd name="T5" fmla="*/ 298 h 1004"/>
                <a:gd name="T6" fmla="*/ 0 w 548"/>
                <a:gd name="T7" fmla="*/ 0 h 1004"/>
                <a:gd name="T8" fmla="*/ 0 w 548"/>
                <a:gd name="T9" fmla="*/ 705 h 1004"/>
              </a:gdLst>
              <a:ahLst/>
              <a:cxnLst>
                <a:cxn ang="0">
                  <a:pos x="T0" y="T1"/>
                </a:cxn>
                <a:cxn ang="0">
                  <a:pos x="T2" y="T3"/>
                </a:cxn>
                <a:cxn ang="0">
                  <a:pos x="T4" y="T5"/>
                </a:cxn>
                <a:cxn ang="0">
                  <a:pos x="T6" y="T7"/>
                </a:cxn>
                <a:cxn ang="0">
                  <a:pos x="T8" y="T9"/>
                </a:cxn>
              </a:cxnLst>
              <a:rect l="0" t="0" r="r" b="b"/>
              <a:pathLst>
                <a:path w="548" h="1004">
                  <a:moveTo>
                    <a:pt x="0" y="705"/>
                  </a:moveTo>
                  <a:lnTo>
                    <a:pt x="548" y="1004"/>
                  </a:lnTo>
                  <a:lnTo>
                    <a:pt x="548" y="298"/>
                  </a:lnTo>
                  <a:lnTo>
                    <a:pt x="0" y="0"/>
                  </a:lnTo>
                  <a:lnTo>
                    <a:pt x="0" y="705"/>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26">
              <a:extLst>
                <a:ext uri="{FF2B5EF4-FFF2-40B4-BE49-F238E27FC236}">
                  <a16:creationId xmlns:a16="http://schemas.microsoft.com/office/drawing/2014/main" id="{3F7CF64D-F067-41E4-8D9F-41FF38972828}"/>
                </a:ext>
              </a:extLst>
            </p:cNvPr>
            <p:cNvSpPr>
              <a:spLocks/>
            </p:cNvSpPr>
            <p:nvPr userDrawn="1"/>
          </p:nvSpPr>
          <p:spPr bwMode="ltGray">
            <a:xfrm>
              <a:off x="8720523" y="5382163"/>
              <a:ext cx="1063344" cy="585568"/>
            </a:xfrm>
            <a:custGeom>
              <a:avLst/>
              <a:gdLst>
                <a:gd name="T0" fmla="*/ 547 w 1095"/>
                <a:gd name="T1" fmla="*/ 0 h 603"/>
                <a:gd name="T2" fmla="*/ 0 w 1095"/>
                <a:gd name="T3" fmla="*/ 299 h 603"/>
                <a:gd name="T4" fmla="*/ 560 w 1095"/>
                <a:gd name="T5" fmla="*/ 603 h 603"/>
                <a:gd name="T6" fmla="*/ 1095 w 1095"/>
                <a:gd name="T7" fmla="*/ 299 h 603"/>
                <a:gd name="T8" fmla="*/ 547 w 1095"/>
                <a:gd name="T9" fmla="*/ 0 h 603"/>
              </a:gdLst>
              <a:ahLst/>
              <a:cxnLst>
                <a:cxn ang="0">
                  <a:pos x="T0" y="T1"/>
                </a:cxn>
                <a:cxn ang="0">
                  <a:pos x="T2" y="T3"/>
                </a:cxn>
                <a:cxn ang="0">
                  <a:pos x="T4" y="T5"/>
                </a:cxn>
                <a:cxn ang="0">
                  <a:pos x="T6" y="T7"/>
                </a:cxn>
                <a:cxn ang="0">
                  <a:pos x="T8" y="T9"/>
                </a:cxn>
              </a:cxnLst>
              <a:rect l="0" t="0" r="r" b="b"/>
              <a:pathLst>
                <a:path w="1095" h="603">
                  <a:moveTo>
                    <a:pt x="547" y="0"/>
                  </a:moveTo>
                  <a:lnTo>
                    <a:pt x="0" y="299"/>
                  </a:lnTo>
                  <a:lnTo>
                    <a:pt x="560" y="603"/>
                  </a:lnTo>
                  <a:lnTo>
                    <a:pt x="1095" y="299"/>
                  </a:lnTo>
                  <a:lnTo>
                    <a:pt x="547" y="0"/>
                  </a:lnTo>
                  <a:close/>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4" name="Rectangle 53">
            <a:extLst>
              <a:ext uri="{FF2B5EF4-FFF2-40B4-BE49-F238E27FC236}">
                <a16:creationId xmlns:a16="http://schemas.microsoft.com/office/drawing/2014/main" id="{4899085C-4B16-41A5-A2CB-5D4798A0322E}"/>
              </a:ext>
            </a:extLst>
          </p:cNvPr>
          <p:cNvSpPr/>
          <p:nvPr userDrawn="1"/>
        </p:nvSpPr>
        <p:spPr bwMode="white">
          <a:xfrm>
            <a:off x="5791479" y="3074916"/>
            <a:ext cx="2321486" cy="1405513"/>
          </a:xfrm>
          <a:prstGeom prst="rect">
            <a:avLst/>
          </a:prstGeom>
        </p:spPr>
        <p:txBody>
          <a:bodyPr wrap="square" lIns="0" tIns="0" rIns="0" bIns="0">
            <a:spAutoFit/>
          </a:bodyPr>
          <a:lstStyle/>
          <a:p>
            <a:pPr marL="0" marR="0" lvl="0" indent="0" algn="l" defTabSz="932742" rtl="0" eaLnBrk="1" fontAlgn="auto" latinLnBrk="0" hangingPunct="1">
              <a:lnSpc>
                <a:spcPct val="100000"/>
              </a:lnSpc>
              <a:spcBef>
                <a:spcPts val="800"/>
              </a:spcBef>
              <a:spcAft>
                <a:spcPts val="0"/>
              </a:spcAft>
              <a:buClrTx/>
              <a:buSzTx/>
              <a:buFontTx/>
              <a:buNone/>
              <a:tabLst/>
              <a:defRPr/>
            </a:pPr>
            <a:r>
              <a:rPr kumimoji="0" lang="en-US" sz="2600" b="0" i="0" u="none" strike="noStrike" kern="1200" cap="none" normalizeH="0" baseline="0" noProof="0">
                <a:ln w="3175">
                  <a:noFill/>
                </a:ln>
                <a:gradFill>
                  <a:gsLst>
                    <a:gs pos="14801">
                      <a:schemeClr val="bg1"/>
                    </a:gs>
                    <a:gs pos="75000">
                      <a:schemeClr val="bg1"/>
                    </a:gs>
                  </a:gsLst>
                  <a:lin ang="5400000" scaled="1"/>
                </a:gradFill>
                <a:effectLst/>
                <a:uLnTx/>
                <a:uFillTx/>
                <a:latin typeface="Segoe UI Semibold"/>
                <a:ea typeface="+mn-ea"/>
                <a:cs typeface="Segoe UI" pitchFamily="34" charset="0"/>
              </a:rPr>
              <a:t>Learn.</a:t>
            </a:r>
          </a:p>
          <a:p>
            <a:pPr marL="0" marR="0" lvl="0" indent="0" algn="l" defTabSz="932742" rtl="0" eaLnBrk="1" fontAlgn="auto" latinLnBrk="0" hangingPunct="1">
              <a:lnSpc>
                <a:spcPct val="100000"/>
              </a:lnSpc>
              <a:spcBef>
                <a:spcPts val="800"/>
              </a:spcBef>
              <a:spcAft>
                <a:spcPts val="0"/>
              </a:spcAft>
              <a:buClrTx/>
              <a:buSzTx/>
              <a:buFontTx/>
              <a:buNone/>
              <a:tabLst/>
              <a:defRPr/>
            </a:pPr>
            <a:r>
              <a:rPr kumimoji="0" lang="en-US" sz="2600" b="0" i="0" u="none" strike="noStrike" kern="1200" cap="none" normalizeH="0" baseline="0" noProof="0">
                <a:ln w="3175">
                  <a:noFill/>
                </a:ln>
                <a:gradFill>
                  <a:gsLst>
                    <a:gs pos="14801">
                      <a:schemeClr val="bg1"/>
                    </a:gs>
                    <a:gs pos="75000">
                      <a:schemeClr val="bg1"/>
                    </a:gs>
                  </a:gsLst>
                  <a:lin ang="5400000" scaled="1"/>
                </a:gradFill>
                <a:effectLst/>
                <a:uLnTx/>
                <a:uFillTx/>
                <a:latin typeface="Segoe UI Semibold"/>
                <a:ea typeface="+mn-ea"/>
                <a:cs typeface="Segoe UI" pitchFamily="34" charset="0"/>
              </a:rPr>
              <a:t>Connect.</a:t>
            </a:r>
          </a:p>
          <a:p>
            <a:pPr marL="0" marR="0" lvl="0" indent="0" algn="l" defTabSz="932742" rtl="0" eaLnBrk="1" fontAlgn="auto" latinLnBrk="0" hangingPunct="1">
              <a:lnSpc>
                <a:spcPct val="100000"/>
              </a:lnSpc>
              <a:spcBef>
                <a:spcPts val="800"/>
              </a:spcBef>
              <a:spcAft>
                <a:spcPts val="0"/>
              </a:spcAft>
              <a:buClrTx/>
              <a:buSzTx/>
              <a:buFontTx/>
              <a:buNone/>
              <a:tabLst/>
              <a:defRPr/>
            </a:pPr>
            <a:r>
              <a:rPr kumimoji="0" lang="en-US" sz="2600" b="0" i="0" u="none" strike="noStrike" kern="1200" cap="none" normalizeH="0" baseline="0" noProof="0">
                <a:ln w="3175">
                  <a:noFill/>
                </a:ln>
                <a:gradFill>
                  <a:gsLst>
                    <a:gs pos="14801">
                      <a:schemeClr val="bg1"/>
                    </a:gs>
                    <a:gs pos="75000">
                      <a:schemeClr val="bg1"/>
                    </a:gs>
                  </a:gsLst>
                  <a:lin ang="5400000" scaled="1"/>
                </a:gradFill>
                <a:effectLst/>
                <a:uLnTx/>
                <a:uFillTx/>
                <a:latin typeface="Segoe UI Semibold"/>
                <a:ea typeface="+mn-ea"/>
                <a:cs typeface="Segoe UI" pitchFamily="34" charset="0"/>
              </a:rPr>
              <a:t>Explore.</a:t>
            </a:r>
          </a:p>
        </p:txBody>
      </p:sp>
      <p:pic>
        <p:nvPicPr>
          <p:cNvPr id="55" name="Graphic 54">
            <a:extLst>
              <a:ext uri="{FF2B5EF4-FFF2-40B4-BE49-F238E27FC236}">
                <a16:creationId xmlns:a16="http://schemas.microsoft.com/office/drawing/2014/main" id="{CF5E403F-D2DC-4030-8392-9E3E0A38A1D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bwMode="white">
          <a:xfrm>
            <a:off x="1174192" y="3183752"/>
            <a:ext cx="2712307" cy="1367241"/>
          </a:xfrm>
          <a:prstGeom prst="rect">
            <a:avLst/>
          </a:prstGeom>
          <a:effectLst/>
        </p:spPr>
      </p:pic>
    </p:spTree>
    <p:extLst>
      <p:ext uri="{BB962C8B-B14F-4D97-AF65-F5344CB8AC3E}">
        <p14:creationId xmlns:p14="http://schemas.microsoft.com/office/powerpoint/2010/main" val="74780548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Slide">
    <p:spTree>
      <p:nvGrpSpPr>
        <p:cNvPr id="1" name=""/>
        <p:cNvGrpSpPr/>
        <p:nvPr/>
      </p:nvGrpSpPr>
      <p:grpSpPr>
        <a:xfrm>
          <a:off x="0" y="0"/>
          <a:ext cx="0" cy="0"/>
          <a:chOff x="0" y="0"/>
          <a:chExt cx="0" cy="0"/>
        </a:xfrm>
      </p:grpSpPr>
      <p:pic>
        <p:nvPicPr>
          <p:cNvPr id="7" name="MS logo gray - EMF" descr="Microsoft logo, gray text version">
            <a:extLst>
              <a:ext uri="{FF2B5EF4-FFF2-40B4-BE49-F238E27FC236}">
                <a16:creationId xmlns:a16="http://schemas.microsoft.com/office/drawing/2014/main" id="{DDC08157-A48C-4ACA-A5BB-EE2A866E103C}"/>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2" y="2979539"/>
            <a:ext cx="5943600" cy="553998"/>
          </a:xfrm>
        </p:spPr>
        <p:txBody>
          <a:bodyPr anchor="b" anchorCtr="0">
            <a:spAutoFit/>
          </a:bodyPr>
          <a:lstStyle>
            <a:lvl1pPr>
              <a:defRPr/>
            </a:lvl1pPr>
          </a:lstStyle>
          <a:p>
            <a:r>
              <a:rPr lang="en-US"/>
              <a:t>Presentation title </a:t>
            </a:r>
          </a:p>
        </p:txBody>
      </p:sp>
      <p:sp>
        <p:nvSpPr>
          <p:cNvPr id="5" name="Text Placeholder 4"/>
          <p:cNvSpPr>
            <a:spLocks noGrp="1"/>
          </p:cNvSpPr>
          <p:nvPr>
            <p:ph type="body" sz="quarter" idx="12" hasCustomPrompt="1"/>
          </p:nvPr>
        </p:nvSpPr>
        <p:spPr>
          <a:xfrm>
            <a:off x="582041" y="3962400"/>
            <a:ext cx="5943600"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sp>
        <p:nvSpPr>
          <p:cNvPr id="4" name="Text Placeholder 3">
            <a:extLst>
              <a:ext uri="{FF2B5EF4-FFF2-40B4-BE49-F238E27FC236}">
                <a16:creationId xmlns:a16="http://schemas.microsoft.com/office/drawing/2014/main" id="{829F4249-981E-4054-9F37-C6C7DFAB38F6}"/>
              </a:ext>
            </a:extLst>
          </p:cNvPr>
          <p:cNvSpPr>
            <a:spLocks noGrp="1"/>
          </p:cNvSpPr>
          <p:nvPr>
            <p:ph type="body" sz="quarter" idx="13" hasCustomPrompt="1"/>
          </p:nvPr>
        </p:nvSpPr>
        <p:spPr>
          <a:xfrm>
            <a:off x="8917757" y="585788"/>
            <a:ext cx="2691631" cy="276999"/>
          </a:xfrm>
          <a:solidFill>
            <a:srgbClr val="E6E6E6">
              <a:alpha val="75000"/>
            </a:srgbClr>
          </a:solidFill>
        </p:spPr>
        <p:txBody>
          <a:bodyPr/>
          <a:lstStyle>
            <a:lvl1pPr marL="0" marR="0" indent="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800" kern="1200" spc="0" baseline="0" dirty="0">
                <a:gradFill>
                  <a:gsLst>
                    <a:gs pos="23466">
                      <a:schemeClr val="bg2">
                        <a:lumMod val="50000"/>
                      </a:schemeClr>
                    </a:gs>
                    <a:gs pos="56000">
                      <a:schemeClr val="bg2">
                        <a:lumMod val="50000"/>
                      </a:schemeClr>
                    </a:gs>
                  </a:gsLst>
                  <a:lin ang="5400000" scaled="0"/>
                </a:gradFill>
                <a:latin typeface="+mj-lt"/>
                <a:ea typeface="+mn-ea"/>
                <a:cs typeface="Segoe UI Semilight" panose="020B0402040204020203" pitchFamily="34" charset="0"/>
              </a:defRPr>
            </a:lvl1pPr>
          </a:lstStyle>
          <a:p>
            <a:pPr lvl="0"/>
            <a:r>
              <a:rPr lang="en-US">
                <a:latin typeface="+mj-lt"/>
              </a:rPr>
              <a:t>Session code here</a:t>
            </a:r>
            <a:endParaRPr lang="en-US"/>
          </a:p>
        </p:txBody>
      </p:sp>
      <p:grpSp>
        <p:nvGrpSpPr>
          <p:cNvPr id="9" name="Group 8">
            <a:extLst>
              <a:ext uri="{FF2B5EF4-FFF2-40B4-BE49-F238E27FC236}">
                <a16:creationId xmlns:a16="http://schemas.microsoft.com/office/drawing/2014/main" id="{4DCBAFEF-FDA0-4148-B6F8-D1D9029A0218}"/>
              </a:ext>
            </a:extLst>
          </p:cNvPr>
          <p:cNvGrpSpPr/>
          <p:nvPr userDrawn="1"/>
        </p:nvGrpSpPr>
        <p:grpSpPr bwMode="ltGray">
          <a:xfrm>
            <a:off x="6256117" y="-21839"/>
            <a:ext cx="5932086" cy="6890047"/>
            <a:chOff x="6256117" y="-21839"/>
            <a:chExt cx="5932086" cy="6890047"/>
          </a:xfrm>
        </p:grpSpPr>
        <p:grpSp>
          <p:nvGrpSpPr>
            <p:cNvPr id="30" name="Group 29">
              <a:extLst>
                <a:ext uri="{FF2B5EF4-FFF2-40B4-BE49-F238E27FC236}">
                  <a16:creationId xmlns:a16="http://schemas.microsoft.com/office/drawing/2014/main" id="{89BE868E-A240-4959-BD66-6BC44EE5A4AF}"/>
                </a:ext>
              </a:extLst>
            </p:cNvPr>
            <p:cNvGrpSpPr/>
            <p:nvPr userDrawn="1"/>
          </p:nvGrpSpPr>
          <p:grpSpPr bwMode="ltGray">
            <a:xfrm>
              <a:off x="8507413" y="1457714"/>
              <a:ext cx="3680790" cy="5392441"/>
              <a:chOff x="8507413" y="1457714"/>
              <a:chExt cx="3680790" cy="5392441"/>
            </a:xfrm>
          </p:grpSpPr>
          <p:sp>
            <p:nvSpPr>
              <p:cNvPr id="38" name="Freeform: Shape 37">
                <a:extLst>
                  <a:ext uri="{FF2B5EF4-FFF2-40B4-BE49-F238E27FC236}">
                    <a16:creationId xmlns:a16="http://schemas.microsoft.com/office/drawing/2014/main" id="{1DDB4654-32A2-47CE-B324-C597C756E402}"/>
                  </a:ext>
                </a:extLst>
              </p:cNvPr>
              <p:cNvSpPr/>
              <p:nvPr/>
            </p:nvSpPr>
            <p:spPr bwMode="ltGray">
              <a:xfrm>
                <a:off x="8507413"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9" name="Freeform: Shape 38">
                <a:extLst>
                  <a:ext uri="{FF2B5EF4-FFF2-40B4-BE49-F238E27FC236}">
                    <a16:creationId xmlns:a16="http://schemas.microsoft.com/office/drawing/2014/main" id="{218BE353-242E-4429-9D4C-1D50CEEC277C}"/>
                  </a:ext>
                </a:extLst>
              </p:cNvPr>
              <p:cNvSpPr/>
              <p:nvPr/>
            </p:nvSpPr>
            <p:spPr bwMode="ltGray">
              <a:xfrm>
                <a:off x="9241444" y="2803166"/>
                <a:ext cx="743840" cy="1356898"/>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40" name="Freeform: Shape 39">
                <a:extLst>
                  <a:ext uri="{FF2B5EF4-FFF2-40B4-BE49-F238E27FC236}">
                    <a16:creationId xmlns:a16="http://schemas.microsoft.com/office/drawing/2014/main" id="{B2B25198-469F-44A8-946B-689A24DC3C72}"/>
                  </a:ext>
                </a:extLst>
              </p:cNvPr>
              <p:cNvSpPr/>
              <p:nvPr/>
            </p:nvSpPr>
            <p:spPr bwMode="ltGray">
              <a:xfrm>
                <a:off x="8507413" y="3747272"/>
                <a:ext cx="1479509" cy="80923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41" name="Freeform: Shape 40">
                <a:extLst>
                  <a:ext uri="{FF2B5EF4-FFF2-40B4-BE49-F238E27FC236}">
                    <a16:creationId xmlns:a16="http://schemas.microsoft.com/office/drawing/2014/main" id="{E5460766-0EE4-4C99-BD2E-1BAD7FD9C3AC}"/>
                  </a:ext>
                </a:extLst>
              </p:cNvPr>
              <p:cNvSpPr/>
              <p:nvPr/>
            </p:nvSpPr>
            <p:spPr bwMode="ltGray">
              <a:xfrm>
                <a:off x="8507413" y="5493257"/>
                <a:ext cx="743840" cy="1356898"/>
              </a:xfrm>
              <a:custGeom>
                <a:avLst/>
                <a:gdLst/>
                <a:ahLst/>
                <a:cxnLst/>
                <a:rect l="0" t="0" r="0" b="0"/>
                <a:pathLst>
                  <a:path w="866775" h="1581150">
                    <a:moveTo>
                      <a:pt x="862489" y="1108234"/>
                    </a:moveTo>
                    <a:lnTo>
                      <a:pt x="7144" y="1574959"/>
                    </a:lnTo>
                    <a:lnTo>
                      <a:pt x="7144" y="474821"/>
                    </a:lnTo>
                    <a:lnTo>
                      <a:pt x="862489"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42" name="Freeform: Shape 41">
                <a:extLst>
                  <a:ext uri="{FF2B5EF4-FFF2-40B4-BE49-F238E27FC236}">
                    <a16:creationId xmlns:a16="http://schemas.microsoft.com/office/drawing/2014/main" id="{EFBC909F-DC50-4DDC-91C9-2509E0F5633F}"/>
                  </a:ext>
                </a:extLst>
              </p:cNvPr>
              <p:cNvSpPr/>
              <p:nvPr/>
            </p:nvSpPr>
            <p:spPr bwMode="ltGray">
              <a:xfrm>
                <a:off x="9241444" y="5493257"/>
                <a:ext cx="743840" cy="1356898"/>
              </a:xfrm>
              <a:custGeom>
                <a:avLst/>
                <a:gdLst/>
                <a:ahLst/>
                <a:cxnLst/>
                <a:rect l="0" t="0" r="0" b="0"/>
                <a:pathLst>
                  <a:path w="866775" h="1581150">
                    <a:moveTo>
                      <a:pt x="7144" y="1108234"/>
                    </a:moveTo>
                    <a:lnTo>
                      <a:pt x="861536" y="1574959"/>
                    </a:lnTo>
                    <a:lnTo>
                      <a:pt x="861536" y="474821"/>
                    </a:lnTo>
                    <a:lnTo>
                      <a:pt x="7144"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43" name="Freeform: Shape 42">
                <a:extLst>
                  <a:ext uri="{FF2B5EF4-FFF2-40B4-BE49-F238E27FC236}">
                    <a16:creationId xmlns:a16="http://schemas.microsoft.com/office/drawing/2014/main" id="{E0DC1718-52A4-4705-AE14-45A352ACBC29}"/>
                  </a:ext>
                </a:extLst>
              </p:cNvPr>
              <p:cNvSpPr/>
              <p:nvPr/>
            </p:nvSpPr>
            <p:spPr bwMode="ltGray">
              <a:xfrm>
                <a:off x="8513545" y="6444311"/>
                <a:ext cx="1467248" cy="400530"/>
              </a:xfrm>
              <a:custGeom>
                <a:avLst/>
                <a:gdLst>
                  <a:gd name="connsiteX0" fmla="*/ 855345 w 1709736"/>
                  <a:gd name="connsiteY0" fmla="*/ 934403 h 1040954"/>
                  <a:gd name="connsiteX1" fmla="*/ 1709737 w 1709736"/>
                  <a:gd name="connsiteY1" fmla="*/ 466725 h 1040954"/>
                  <a:gd name="connsiteX2" fmla="*/ 855345 w 1709736"/>
                  <a:gd name="connsiteY2" fmla="*/ 0 h 1040954"/>
                  <a:gd name="connsiteX3" fmla="*/ 0 w 1709736"/>
                  <a:gd name="connsiteY3" fmla="*/ 466725 h 1040954"/>
                  <a:gd name="connsiteX4" fmla="*/ 961897 w 1709736"/>
                  <a:gd name="connsiteY4" fmla="*/ 1040955 h 1040954"/>
                  <a:gd name="connsiteX0" fmla="*/ 855345 w 1709737"/>
                  <a:gd name="connsiteY0" fmla="*/ 934403 h 934403"/>
                  <a:gd name="connsiteX1" fmla="*/ 1709737 w 1709737"/>
                  <a:gd name="connsiteY1" fmla="*/ 466725 h 934403"/>
                  <a:gd name="connsiteX2" fmla="*/ 855345 w 1709737"/>
                  <a:gd name="connsiteY2" fmla="*/ 0 h 934403"/>
                  <a:gd name="connsiteX3" fmla="*/ 0 w 1709737"/>
                  <a:gd name="connsiteY3" fmla="*/ 466725 h 934403"/>
                  <a:gd name="connsiteX0" fmla="*/ 1709737 w 1709737"/>
                  <a:gd name="connsiteY0" fmla="*/ 466725 h 466725"/>
                  <a:gd name="connsiteX1" fmla="*/ 855345 w 1709737"/>
                  <a:gd name="connsiteY1" fmla="*/ 0 h 466725"/>
                  <a:gd name="connsiteX2" fmla="*/ 0 w 1709737"/>
                  <a:gd name="connsiteY2" fmla="*/ 466725 h 466725"/>
                </a:gdLst>
                <a:ahLst/>
                <a:cxnLst>
                  <a:cxn ang="0">
                    <a:pos x="connsiteX0" y="connsiteY0"/>
                  </a:cxn>
                  <a:cxn ang="0">
                    <a:pos x="connsiteX1" y="connsiteY1"/>
                  </a:cxn>
                  <a:cxn ang="0">
                    <a:pos x="connsiteX2" y="connsiteY2"/>
                  </a:cxn>
                </a:cxnLst>
                <a:rect l="l" t="t" r="r" b="b"/>
                <a:pathLst>
                  <a:path w="1709737" h="466725">
                    <a:moveTo>
                      <a:pt x="1709737" y="466725"/>
                    </a:moveTo>
                    <a:lnTo>
                      <a:pt x="855345" y="0"/>
                    </a:lnTo>
                    <a:lnTo>
                      <a:pt x="0" y="466725"/>
                    </a:lnTo>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44" name="Freeform: Shape 43">
                <a:extLst>
                  <a:ext uri="{FF2B5EF4-FFF2-40B4-BE49-F238E27FC236}">
                    <a16:creationId xmlns:a16="http://schemas.microsoft.com/office/drawing/2014/main" id="{D51C16AF-F6FA-4CD2-B0A5-3663CD027991}"/>
                  </a:ext>
                </a:extLst>
              </p:cNvPr>
              <p:cNvSpPr/>
              <p:nvPr/>
            </p:nvSpPr>
            <p:spPr bwMode="ltGray">
              <a:xfrm>
                <a:off x="9241444" y="4148621"/>
                <a:ext cx="743840" cy="1356898"/>
              </a:xfrm>
              <a:custGeom>
                <a:avLst/>
                <a:gdLst/>
                <a:ahLst/>
                <a:cxnLst/>
                <a:rect l="0" t="0" r="0" b="0"/>
                <a:pathLst>
                  <a:path w="866775" h="1581150">
                    <a:moveTo>
                      <a:pt x="861536" y="1107281"/>
                    </a:moveTo>
                    <a:lnTo>
                      <a:pt x="7144" y="1574006"/>
                    </a:lnTo>
                    <a:lnTo>
                      <a:pt x="7144" y="473869"/>
                    </a:lnTo>
                    <a:lnTo>
                      <a:pt x="861536"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45" name="Freeform: Shape 44">
                <a:extLst>
                  <a:ext uri="{FF2B5EF4-FFF2-40B4-BE49-F238E27FC236}">
                    <a16:creationId xmlns:a16="http://schemas.microsoft.com/office/drawing/2014/main" id="{3A105041-F999-49D6-BE4B-7630F1204F6C}"/>
                  </a:ext>
                </a:extLst>
              </p:cNvPr>
              <p:cNvSpPr/>
              <p:nvPr/>
            </p:nvSpPr>
            <p:spPr bwMode="ltGray">
              <a:xfrm>
                <a:off x="9974659"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46" name="Freeform: Shape 45">
                <a:extLst>
                  <a:ext uri="{FF2B5EF4-FFF2-40B4-BE49-F238E27FC236}">
                    <a16:creationId xmlns:a16="http://schemas.microsoft.com/office/drawing/2014/main" id="{C190B08C-67D4-4DAD-8158-2B4D4A1318F0}"/>
                  </a:ext>
                </a:extLst>
              </p:cNvPr>
              <p:cNvSpPr/>
              <p:nvPr/>
            </p:nvSpPr>
            <p:spPr bwMode="ltGray">
              <a:xfrm>
                <a:off x="9247573" y="3753404"/>
                <a:ext cx="2200463" cy="2147333"/>
              </a:xfrm>
              <a:custGeom>
                <a:avLst/>
                <a:gdLst>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646487 w 2564131"/>
                  <a:gd name="connsiteY7" fmla="*/ 2000030 h 2502221"/>
                  <a:gd name="connsiteX8" fmla="*/ 854393 w 2564131"/>
                  <a:gd name="connsiteY8" fmla="*/ 1567818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1139551 w 2564131"/>
                  <a:gd name="connsiteY8" fmla="*/ 1721386 h 2502221"/>
                  <a:gd name="connsiteX9" fmla="*/ 854393 w 2564131"/>
                  <a:gd name="connsiteY9" fmla="*/ 1567818 h 2502221"/>
                  <a:gd name="connsiteX10" fmla="*/ 854393 w 2564131"/>
                  <a:gd name="connsiteY10" fmla="*/ 467680 h 2502221"/>
                  <a:gd name="connsiteX11" fmla="*/ 1709739 w 2564131"/>
                  <a:gd name="connsiteY11" fmla="*/ 0 h 2502221"/>
                  <a:gd name="connsiteX12" fmla="*/ 2564131 w 2564131"/>
                  <a:gd name="connsiteY12" fmla="*/ 467677 h 2502221"/>
                  <a:gd name="connsiteX13" fmla="*/ 1709739 w 2564131"/>
                  <a:gd name="connsiteY13" fmla="*/ 934402 h 2502221"/>
                  <a:gd name="connsiteX14" fmla="*/ 854393 w 2564131"/>
                  <a:gd name="connsiteY14" fmla="*/ 467677 h 2502221"/>
                  <a:gd name="connsiteX15" fmla="*/ 1709739 w 2564131"/>
                  <a:gd name="connsiteY15"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139551 w 2564131"/>
                  <a:gd name="connsiteY7" fmla="*/ 1721386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854393 w 2564131"/>
                  <a:gd name="connsiteY7" fmla="*/ 1567818 h 2502221"/>
                  <a:gd name="connsiteX8" fmla="*/ 854393 w 2564131"/>
                  <a:gd name="connsiteY8" fmla="*/ 467680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13" fmla="*/ 1709739 w 2564131"/>
                  <a:gd name="connsiteY13" fmla="*/ 0 h 250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64131" h="2502221">
                    <a:moveTo>
                      <a:pt x="854393" y="467680"/>
                    </a:moveTo>
                    <a:lnTo>
                      <a:pt x="1709737" y="934405"/>
                    </a:lnTo>
                    <a:lnTo>
                      <a:pt x="1709737" y="2034543"/>
                    </a:lnTo>
                    <a:cubicBezTo>
                      <a:pt x="1709738" y="2034543"/>
                      <a:pt x="1709738" y="2034544"/>
                      <a:pt x="1709739" y="2034544"/>
                    </a:cubicBezTo>
                    <a:lnTo>
                      <a:pt x="854393" y="2502221"/>
                    </a:lnTo>
                    <a:lnTo>
                      <a:pt x="0" y="2034544"/>
                    </a:lnTo>
                    <a:lnTo>
                      <a:pt x="854393" y="1567819"/>
                    </a:lnTo>
                    <a:lnTo>
                      <a:pt x="854393" y="1567818"/>
                    </a:lnTo>
                    <a:lnTo>
                      <a:pt x="854393" y="467680"/>
                    </a:lnTo>
                    <a:close/>
                    <a:moveTo>
                      <a:pt x="1709739" y="0"/>
                    </a:moveTo>
                    <a:lnTo>
                      <a:pt x="2564131" y="467677"/>
                    </a:lnTo>
                    <a:lnTo>
                      <a:pt x="1709739" y="934402"/>
                    </a:lnTo>
                    <a:lnTo>
                      <a:pt x="854393" y="467677"/>
                    </a:lnTo>
                    <a:lnTo>
                      <a:pt x="1709739" y="0"/>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47" name="Freeform: Shape 46">
                <a:extLst>
                  <a:ext uri="{FF2B5EF4-FFF2-40B4-BE49-F238E27FC236}">
                    <a16:creationId xmlns:a16="http://schemas.microsoft.com/office/drawing/2014/main" id="{743F7B37-FD03-4D73-932B-77D49AB6A515}"/>
                  </a:ext>
                </a:extLst>
              </p:cNvPr>
              <p:cNvSpPr/>
              <p:nvPr/>
            </p:nvSpPr>
            <p:spPr bwMode="ltGray">
              <a:xfrm>
                <a:off x="10708694" y="5092729"/>
                <a:ext cx="743840" cy="1356898"/>
              </a:xfrm>
              <a:custGeom>
                <a:avLst/>
                <a:gdLst/>
                <a:ahLst/>
                <a:cxnLst/>
                <a:rect l="0" t="0" r="0" b="0"/>
                <a:pathLst>
                  <a:path w="866775" h="1581150">
                    <a:moveTo>
                      <a:pt x="861536" y="1107281"/>
                    </a:moveTo>
                    <a:lnTo>
                      <a:pt x="7144" y="1574959"/>
                    </a:lnTo>
                    <a:lnTo>
                      <a:pt x="7144" y="473869"/>
                    </a:lnTo>
                    <a:lnTo>
                      <a:pt x="861536"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48" name="Freeform: Shape 47">
                <a:extLst>
                  <a:ext uri="{FF2B5EF4-FFF2-40B4-BE49-F238E27FC236}">
                    <a16:creationId xmlns:a16="http://schemas.microsoft.com/office/drawing/2014/main" id="{8F01A60D-F904-4399-87EA-23E33C45969F}"/>
                  </a:ext>
                </a:extLst>
              </p:cNvPr>
              <p:cNvSpPr/>
              <p:nvPr/>
            </p:nvSpPr>
            <p:spPr bwMode="ltGray">
              <a:xfrm>
                <a:off x="11441908" y="5092729"/>
                <a:ext cx="743840" cy="1356898"/>
              </a:xfrm>
              <a:custGeom>
                <a:avLst/>
                <a:gdLst/>
                <a:ahLst/>
                <a:cxnLst/>
                <a:rect l="0" t="0" r="0" b="0"/>
                <a:pathLst>
                  <a:path w="866775" h="1581150">
                    <a:moveTo>
                      <a:pt x="7144" y="1107281"/>
                    </a:moveTo>
                    <a:lnTo>
                      <a:pt x="862489" y="1574959"/>
                    </a:lnTo>
                    <a:lnTo>
                      <a:pt x="862489" y="473869"/>
                    </a:lnTo>
                    <a:lnTo>
                      <a:pt x="7144"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49" name="Freeform: Shape 48">
                <a:extLst>
                  <a:ext uri="{FF2B5EF4-FFF2-40B4-BE49-F238E27FC236}">
                    <a16:creationId xmlns:a16="http://schemas.microsoft.com/office/drawing/2014/main" id="{D450C50C-26FC-42C5-BA39-AE97627B772A}"/>
                  </a:ext>
                </a:extLst>
              </p:cNvPr>
              <p:cNvSpPr/>
              <p:nvPr/>
            </p:nvSpPr>
            <p:spPr bwMode="ltGray">
              <a:xfrm>
                <a:off x="10708694" y="6036831"/>
                <a:ext cx="1479509" cy="809234"/>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50" name="Freeform: Shape 49">
                <a:extLst>
                  <a:ext uri="{FF2B5EF4-FFF2-40B4-BE49-F238E27FC236}">
                    <a16:creationId xmlns:a16="http://schemas.microsoft.com/office/drawing/2014/main" id="{B88924B0-E78A-4770-AF30-C78056E7AAAB}"/>
                  </a:ext>
                </a:extLst>
              </p:cNvPr>
              <p:cNvSpPr/>
              <p:nvPr/>
            </p:nvSpPr>
            <p:spPr bwMode="ltGray">
              <a:xfrm>
                <a:off x="10708694" y="1457714"/>
                <a:ext cx="743840" cy="1356898"/>
              </a:xfrm>
              <a:custGeom>
                <a:avLst/>
                <a:gdLst/>
                <a:ahLst/>
                <a:cxnLst/>
                <a:rect l="0" t="0" r="0" b="0"/>
                <a:pathLst>
                  <a:path w="866775" h="1581150">
                    <a:moveTo>
                      <a:pt x="861536" y="1107281"/>
                    </a:moveTo>
                    <a:lnTo>
                      <a:pt x="7144" y="1574959"/>
                    </a:lnTo>
                    <a:lnTo>
                      <a:pt x="7144" y="474821"/>
                    </a:lnTo>
                    <a:lnTo>
                      <a:pt x="861536"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51" name="Freeform: Shape 50">
                <a:extLst>
                  <a:ext uri="{FF2B5EF4-FFF2-40B4-BE49-F238E27FC236}">
                    <a16:creationId xmlns:a16="http://schemas.microsoft.com/office/drawing/2014/main" id="{D8AB0228-AC44-413D-A029-1BBF7B18CBCC}"/>
                  </a:ext>
                </a:extLst>
              </p:cNvPr>
              <p:cNvSpPr/>
              <p:nvPr/>
            </p:nvSpPr>
            <p:spPr bwMode="ltGray">
              <a:xfrm>
                <a:off x="11441908" y="1457714"/>
                <a:ext cx="743840" cy="1356898"/>
              </a:xfrm>
              <a:custGeom>
                <a:avLst/>
                <a:gdLst/>
                <a:ahLst/>
                <a:cxnLst/>
                <a:rect l="0" t="0" r="0" b="0"/>
                <a:pathLst>
                  <a:path w="866775" h="1581150">
                    <a:moveTo>
                      <a:pt x="7144" y="1107281"/>
                    </a:moveTo>
                    <a:lnTo>
                      <a:pt x="862489" y="1574959"/>
                    </a:lnTo>
                    <a:lnTo>
                      <a:pt x="862489" y="474821"/>
                    </a:lnTo>
                    <a:lnTo>
                      <a:pt x="7144"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52" name="Freeform: Shape 51">
                <a:extLst>
                  <a:ext uri="{FF2B5EF4-FFF2-40B4-BE49-F238E27FC236}">
                    <a16:creationId xmlns:a16="http://schemas.microsoft.com/office/drawing/2014/main" id="{89C067BE-7550-4D8F-9A42-B78AB594CD54}"/>
                  </a:ext>
                </a:extLst>
              </p:cNvPr>
              <p:cNvSpPr/>
              <p:nvPr/>
            </p:nvSpPr>
            <p:spPr bwMode="ltGray">
              <a:xfrm>
                <a:off x="10708694" y="2401820"/>
                <a:ext cx="1479509" cy="809235"/>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53" name="Freeform: Shape 52">
                <a:extLst>
                  <a:ext uri="{FF2B5EF4-FFF2-40B4-BE49-F238E27FC236}">
                    <a16:creationId xmlns:a16="http://schemas.microsoft.com/office/drawing/2014/main" id="{54D97435-6932-4E2A-A217-DEA06FDA510A}"/>
                  </a:ext>
                </a:extLst>
              </p:cNvPr>
              <p:cNvSpPr/>
              <p:nvPr/>
            </p:nvSpPr>
            <p:spPr bwMode="ltGray">
              <a:xfrm>
                <a:off x="11451715" y="2809296"/>
                <a:ext cx="734033" cy="1745983"/>
              </a:xfrm>
              <a:custGeom>
                <a:avLst/>
                <a:gdLst>
                  <a:gd name="connsiteX0" fmla="*/ 1709736 w 2565081"/>
                  <a:gd name="connsiteY0" fmla="*/ 0 h 2502215"/>
                  <a:gd name="connsiteX1" fmla="*/ 2565081 w 2565081"/>
                  <a:gd name="connsiteY1" fmla="*/ 467677 h 2502215"/>
                  <a:gd name="connsiteX2" fmla="*/ 1709736 w 2565081"/>
                  <a:gd name="connsiteY2" fmla="*/ 934402 h 2502215"/>
                  <a:gd name="connsiteX3" fmla="*/ 1709734 w 2565081"/>
                  <a:gd name="connsiteY3" fmla="*/ 934401 h 2502215"/>
                  <a:gd name="connsiteX4" fmla="*/ 1709734 w 2565081"/>
                  <a:gd name="connsiteY4" fmla="*/ 2035488 h 2502215"/>
                  <a:gd name="connsiteX5" fmla="*/ 1709738 w 2565081"/>
                  <a:gd name="connsiteY5" fmla="*/ 2035490 h 2502215"/>
                  <a:gd name="connsiteX6" fmla="*/ 855346 w 2565081"/>
                  <a:gd name="connsiteY6" fmla="*/ 2502215 h 2502215"/>
                  <a:gd name="connsiteX7" fmla="*/ 0 w 2565081"/>
                  <a:gd name="connsiteY7" fmla="*/ 2035490 h 2502215"/>
                  <a:gd name="connsiteX8" fmla="*/ 855345 w 2565081"/>
                  <a:gd name="connsiteY8" fmla="*/ 1567814 h 2502215"/>
                  <a:gd name="connsiteX9" fmla="*/ 855343 w 2565081"/>
                  <a:gd name="connsiteY9" fmla="*/ 1567813 h 2502215"/>
                  <a:gd name="connsiteX10" fmla="*/ 855343 w 2565081"/>
                  <a:gd name="connsiteY10" fmla="*/ 467677 h 2502215"/>
                  <a:gd name="connsiteX11" fmla="*/ 855343 w 2565081"/>
                  <a:gd name="connsiteY11" fmla="*/ 467675 h 2502215"/>
                  <a:gd name="connsiteX12" fmla="*/ 855345 w 2565081"/>
                  <a:gd name="connsiteY12" fmla="*/ 467676 h 2502215"/>
                  <a:gd name="connsiteX0" fmla="*/ 2565081 w 2671633"/>
                  <a:gd name="connsiteY0" fmla="*/ 467677 h 2502215"/>
                  <a:gd name="connsiteX1" fmla="*/ 1709736 w 2671633"/>
                  <a:gd name="connsiteY1" fmla="*/ 934402 h 2502215"/>
                  <a:gd name="connsiteX2" fmla="*/ 1709734 w 2671633"/>
                  <a:gd name="connsiteY2" fmla="*/ 934401 h 2502215"/>
                  <a:gd name="connsiteX3" fmla="*/ 1709734 w 2671633"/>
                  <a:gd name="connsiteY3" fmla="*/ 2035488 h 2502215"/>
                  <a:gd name="connsiteX4" fmla="*/ 1709738 w 2671633"/>
                  <a:gd name="connsiteY4" fmla="*/ 2035490 h 2502215"/>
                  <a:gd name="connsiteX5" fmla="*/ 855346 w 2671633"/>
                  <a:gd name="connsiteY5" fmla="*/ 2502215 h 2502215"/>
                  <a:gd name="connsiteX6" fmla="*/ 0 w 2671633"/>
                  <a:gd name="connsiteY6" fmla="*/ 2035490 h 2502215"/>
                  <a:gd name="connsiteX7" fmla="*/ 855345 w 2671633"/>
                  <a:gd name="connsiteY7" fmla="*/ 1567814 h 2502215"/>
                  <a:gd name="connsiteX8" fmla="*/ 855343 w 2671633"/>
                  <a:gd name="connsiteY8" fmla="*/ 1567813 h 2502215"/>
                  <a:gd name="connsiteX9" fmla="*/ 855343 w 2671633"/>
                  <a:gd name="connsiteY9" fmla="*/ 467677 h 2502215"/>
                  <a:gd name="connsiteX10" fmla="*/ 855343 w 2671633"/>
                  <a:gd name="connsiteY10" fmla="*/ 467675 h 2502215"/>
                  <a:gd name="connsiteX11" fmla="*/ 855345 w 2671633"/>
                  <a:gd name="connsiteY11" fmla="*/ 467676 h 2502215"/>
                  <a:gd name="connsiteX12" fmla="*/ 1709736 w 2671633"/>
                  <a:gd name="connsiteY12" fmla="*/ 0 h 2502215"/>
                  <a:gd name="connsiteX13" fmla="*/ 2671633 w 2671633"/>
                  <a:gd name="connsiteY13" fmla="*/ 574229 h 2502215"/>
                  <a:gd name="connsiteX0" fmla="*/ 2565081 w 2565081"/>
                  <a:gd name="connsiteY0" fmla="*/ 467677 h 2502215"/>
                  <a:gd name="connsiteX1" fmla="*/ 1709736 w 2565081"/>
                  <a:gd name="connsiteY1" fmla="*/ 934402 h 2502215"/>
                  <a:gd name="connsiteX2" fmla="*/ 1709734 w 2565081"/>
                  <a:gd name="connsiteY2" fmla="*/ 934401 h 2502215"/>
                  <a:gd name="connsiteX3" fmla="*/ 1709734 w 2565081"/>
                  <a:gd name="connsiteY3" fmla="*/ 2035488 h 2502215"/>
                  <a:gd name="connsiteX4" fmla="*/ 1709738 w 2565081"/>
                  <a:gd name="connsiteY4" fmla="*/ 2035490 h 2502215"/>
                  <a:gd name="connsiteX5" fmla="*/ 855346 w 2565081"/>
                  <a:gd name="connsiteY5" fmla="*/ 2502215 h 2502215"/>
                  <a:gd name="connsiteX6" fmla="*/ 0 w 2565081"/>
                  <a:gd name="connsiteY6" fmla="*/ 2035490 h 2502215"/>
                  <a:gd name="connsiteX7" fmla="*/ 855345 w 2565081"/>
                  <a:gd name="connsiteY7" fmla="*/ 1567814 h 2502215"/>
                  <a:gd name="connsiteX8" fmla="*/ 855343 w 2565081"/>
                  <a:gd name="connsiteY8" fmla="*/ 1567813 h 2502215"/>
                  <a:gd name="connsiteX9" fmla="*/ 855343 w 2565081"/>
                  <a:gd name="connsiteY9" fmla="*/ 467677 h 2502215"/>
                  <a:gd name="connsiteX10" fmla="*/ 855343 w 2565081"/>
                  <a:gd name="connsiteY10" fmla="*/ 467675 h 2502215"/>
                  <a:gd name="connsiteX11" fmla="*/ 855345 w 2565081"/>
                  <a:gd name="connsiteY11" fmla="*/ 467676 h 2502215"/>
                  <a:gd name="connsiteX12" fmla="*/ 1709736 w 2565081"/>
                  <a:gd name="connsiteY12" fmla="*/ 0 h 2502215"/>
                  <a:gd name="connsiteX0" fmla="*/ 2565081 w 2565081"/>
                  <a:gd name="connsiteY0" fmla="*/ 2 h 2034540"/>
                  <a:gd name="connsiteX1" fmla="*/ 1709736 w 2565081"/>
                  <a:gd name="connsiteY1" fmla="*/ 466727 h 2034540"/>
                  <a:gd name="connsiteX2" fmla="*/ 1709734 w 2565081"/>
                  <a:gd name="connsiteY2" fmla="*/ 466726 h 2034540"/>
                  <a:gd name="connsiteX3" fmla="*/ 1709734 w 2565081"/>
                  <a:gd name="connsiteY3" fmla="*/ 1567813 h 2034540"/>
                  <a:gd name="connsiteX4" fmla="*/ 1709738 w 2565081"/>
                  <a:gd name="connsiteY4" fmla="*/ 1567815 h 2034540"/>
                  <a:gd name="connsiteX5" fmla="*/ 855346 w 2565081"/>
                  <a:gd name="connsiteY5" fmla="*/ 2034540 h 2034540"/>
                  <a:gd name="connsiteX6" fmla="*/ 0 w 2565081"/>
                  <a:gd name="connsiteY6" fmla="*/ 1567815 h 2034540"/>
                  <a:gd name="connsiteX7" fmla="*/ 855345 w 2565081"/>
                  <a:gd name="connsiteY7" fmla="*/ 1100139 h 2034540"/>
                  <a:gd name="connsiteX8" fmla="*/ 855343 w 2565081"/>
                  <a:gd name="connsiteY8" fmla="*/ 1100138 h 2034540"/>
                  <a:gd name="connsiteX9" fmla="*/ 855343 w 2565081"/>
                  <a:gd name="connsiteY9" fmla="*/ 2 h 2034540"/>
                  <a:gd name="connsiteX10" fmla="*/ 855343 w 2565081"/>
                  <a:gd name="connsiteY10" fmla="*/ 0 h 2034540"/>
                  <a:gd name="connsiteX11" fmla="*/ 855345 w 2565081"/>
                  <a:gd name="connsiteY11" fmla="*/ 1 h 2034540"/>
                  <a:gd name="connsiteX0" fmla="*/ 1709736 w 1709737"/>
                  <a:gd name="connsiteY0" fmla="*/ 466727 h 2034540"/>
                  <a:gd name="connsiteX1" fmla="*/ 1709734 w 1709737"/>
                  <a:gd name="connsiteY1" fmla="*/ 466726 h 2034540"/>
                  <a:gd name="connsiteX2" fmla="*/ 1709734 w 1709737"/>
                  <a:gd name="connsiteY2" fmla="*/ 1567813 h 2034540"/>
                  <a:gd name="connsiteX3" fmla="*/ 1709738 w 1709737"/>
                  <a:gd name="connsiteY3" fmla="*/ 1567815 h 2034540"/>
                  <a:gd name="connsiteX4" fmla="*/ 855346 w 1709737"/>
                  <a:gd name="connsiteY4" fmla="*/ 2034540 h 2034540"/>
                  <a:gd name="connsiteX5" fmla="*/ 0 w 1709737"/>
                  <a:gd name="connsiteY5" fmla="*/ 1567815 h 2034540"/>
                  <a:gd name="connsiteX6" fmla="*/ 855345 w 1709737"/>
                  <a:gd name="connsiteY6" fmla="*/ 1100139 h 2034540"/>
                  <a:gd name="connsiteX7" fmla="*/ 855343 w 1709737"/>
                  <a:gd name="connsiteY7" fmla="*/ 1100138 h 2034540"/>
                  <a:gd name="connsiteX8" fmla="*/ 855343 w 1709737"/>
                  <a:gd name="connsiteY8" fmla="*/ 2 h 2034540"/>
                  <a:gd name="connsiteX9" fmla="*/ 855343 w 1709737"/>
                  <a:gd name="connsiteY9" fmla="*/ 0 h 2034540"/>
                  <a:gd name="connsiteX10" fmla="*/ 855345 w 1709737"/>
                  <a:gd name="connsiteY10" fmla="*/ 1 h 2034540"/>
                  <a:gd name="connsiteX0" fmla="*/ 1709736 w 1709738"/>
                  <a:gd name="connsiteY0" fmla="*/ 466727 h 2034540"/>
                  <a:gd name="connsiteX1" fmla="*/ 1709734 w 1709738"/>
                  <a:gd name="connsiteY1" fmla="*/ 1567813 h 2034540"/>
                  <a:gd name="connsiteX2" fmla="*/ 1709738 w 1709738"/>
                  <a:gd name="connsiteY2" fmla="*/ 1567815 h 2034540"/>
                  <a:gd name="connsiteX3" fmla="*/ 855346 w 1709738"/>
                  <a:gd name="connsiteY3" fmla="*/ 2034540 h 2034540"/>
                  <a:gd name="connsiteX4" fmla="*/ 0 w 1709738"/>
                  <a:gd name="connsiteY4" fmla="*/ 1567815 h 2034540"/>
                  <a:gd name="connsiteX5" fmla="*/ 855345 w 1709738"/>
                  <a:gd name="connsiteY5" fmla="*/ 1100139 h 2034540"/>
                  <a:gd name="connsiteX6" fmla="*/ 855343 w 1709738"/>
                  <a:gd name="connsiteY6" fmla="*/ 1100138 h 2034540"/>
                  <a:gd name="connsiteX7" fmla="*/ 855343 w 1709738"/>
                  <a:gd name="connsiteY7" fmla="*/ 2 h 2034540"/>
                  <a:gd name="connsiteX8" fmla="*/ 855343 w 1709738"/>
                  <a:gd name="connsiteY8" fmla="*/ 0 h 2034540"/>
                  <a:gd name="connsiteX9" fmla="*/ 855345 w 1709738"/>
                  <a:gd name="connsiteY9" fmla="*/ 1 h 2034540"/>
                  <a:gd name="connsiteX0" fmla="*/ 1709736 w 1709736"/>
                  <a:gd name="connsiteY0" fmla="*/ 466727 h 2034540"/>
                  <a:gd name="connsiteX1" fmla="*/ 1709734 w 1709736"/>
                  <a:gd name="connsiteY1" fmla="*/ 1567813 h 2034540"/>
                  <a:gd name="connsiteX2" fmla="*/ 855346 w 1709736"/>
                  <a:gd name="connsiteY2" fmla="*/ 2034540 h 2034540"/>
                  <a:gd name="connsiteX3" fmla="*/ 0 w 1709736"/>
                  <a:gd name="connsiteY3" fmla="*/ 1567815 h 2034540"/>
                  <a:gd name="connsiteX4" fmla="*/ 855345 w 1709736"/>
                  <a:gd name="connsiteY4" fmla="*/ 1100139 h 2034540"/>
                  <a:gd name="connsiteX5" fmla="*/ 855343 w 1709736"/>
                  <a:gd name="connsiteY5" fmla="*/ 1100138 h 2034540"/>
                  <a:gd name="connsiteX6" fmla="*/ 855343 w 1709736"/>
                  <a:gd name="connsiteY6" fmla="*/ 2 h 2034540"/>
                  <a:gd name="connsiteX7" fmla="*/ 855343 w 1709736"/>
                  <a:gd name="connsiteY7" fmla="*/ 0 h 2034540"/>
                  <a:gd name="connsiteX8" fmla="*/ 855345 w 1709736"/>
                  <a:gd name="connsiteY8" fmla="*/ 1 h 2034540"/>
                  <a:gd name="connsiteX0" fmla="*/ 1709734 w 1709734"/>
                  <a:gd name="connsiteY0" fmla="*/ 1567813 h 2034540"/>
                  <a:gd name="connsiteX1" fmla="*/ 855346 w 1709734"/>
                  <a:gd name="connsiteY1" fmla="*/ 2034540 h 2034540"/>
                  <a:gd name="connsiteX2" fmla="*/ 0 w 1709734"/>
                  <a:gd name="connsiteY2" fmla="*/ 1567815 h 2034540"/>
                  <a:gd name="connsiteX3" fmla="*/ 855345 w 1709734"/>
                  <a:gd name="connsiteY3" fmla="*/ 1100139 h 2034540"/>
                  <a:gd name="connsiteX4" fmla="*/ 855343 w 1709734"/>
                  <a:gd name="connsiteY4" fmla="*/ 1100138 h 2034540"/>
                  <a:gd name="connsiteX5" fmla="*/ 855343 w 1709734"/>
                  <a:gd name="connsiteY5" fmla="*/ 2 h 2034540"/>
                  <a:gd name="connsiteX6" fmla="*/ 855343 w 1709734"/>
                  <a:gd name="connsiteY6" fmla="*/ 0 h 2034540"/>
                  <a:gd name="connsiteX7" fmla="*/ 855345 w 1709734"/>
                  <a:gd name="connsiteY7" fmla="*/ 1 h 2034540"/>
                  <a:gd name="connsiteX0" fmla="*/ 855346 w 855346"/>
                  <a:gd name="connsiteY0" fmla="*/ 2034540 h 2034540"/>
                  <a:gd name="connsiteX1" fmla="*/ 0 w 855346"/>
                  <a:gd name="connsiteY1" fmla="*/ 1567815 h 2034540"/>
                  <a:gd name="connsiteX2" fmla="*/ 855345 w 855346"/>
                  <a:gd name="connsiteY2" fmla="*/ 1100139 h 2034540"/>
                  <a:gd name="connsiteX3" fmla="*/ 855343 w 855346"/>
                  <a:gd name="connsiteY3" fmla="*/ 1100138 h 2034540"/>
                  <a:gd name="connsiteX4" fmla="*/ 855343 w 855346"/>
                  <a:gd name="connsiteY4" fmla="*/ 2 h 2034540"/>
                  <a:gd name="connsiteX5" fmla="*/ 855343 w 855346"/>
                  <a:gd name="connsiteY5" fmla="*/ 0 h 2034540"/>
                  <a:gd name="connsiteX6" fmla="*/ 855345 w 855346"/>
                  <a:gd name="connsiteY6" fmla="*/ 1 h 203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346" h="2034540">
                    <a:moveTo>
                      <a:pt x="855346" y="2034540"/>
                    </a:moveTo>
                    <a:lnTo>
                      <a:pt x="0" y="1567815"/>
                    </a:lnTo>
                    <a:lnTo>
                      <a:pt x="855345" y="1100139"/>
                    </a:lnTo>
                    <a:cubicBezTo>
                      <a:pt x="855344" y="1100139"/>
                      <a:pt x="855344" y="1100138"/>
                      <a:pt x="855343" y="1100138"/>
                    </a:cubicBezTo>
                    <a:lnTo>
                      <a:pt x="855343" y="2"/>
                    </a:lnTo>
                    <a:lnTo>
                      <a:pt x="855343" y="0"/>
                    </a:lnTo>
                    <a:cubicBezTo>
                      <a:pt x="855344" y="0"/>
                      <a:pt x="855344" y="1"/>
                      <a:pt x="855345" y="1"/>
                    </a:cubicBezTo>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cxnSp>
            <p:nvCxnSpPr>
              <p:cNvPr id="54" name="Straight Connector 53">
                <a:extLst>
                  <a:ext uri="{FF2B5EF4-FFF2-40B4-BE49-F238E27FC236}">
                    <a16:creationId xmlns:a16="http://schemas.microsoft.com/office/drawing/2014/main" id="{FF9C9FB6-79F2-41F1-872D-2184B91C8E00}"/>
                  </a:ext>
                </a:extLst>
              </p:cNvPr>
              <p:cNvCxnSpPr/>
              <p:nvPr/>
            </p:nvCxnSpPr>
            <p:spPr bwMode="ltGray">
              <a:xfrm>
                <a:off x="9981203" y="5098858"/>
                <a:ext cx="733213" cy="400531"/>
              </a:xfrm>
              <a:prstGeom prst="line">
                <a:avLst/>
              </a:pr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cxnSp>
        </p:grpSp>
        <p:grpSp>
          <p:nvGrpSpPr>
            <p:cNvPr id="6" name="Group 5">
              <a:extLst>
                <a:ext uri="{FF2B5EF4-FFF2-40B4-BE49-F238E27FC236}">
                  <a16:creationId xmlns:a16="http://schemas.microsoft.com/office/drawing/2014/main" id="{4577AEC4-9502-4D2D-B373-2F1CB4EFF9B8}"/>
                </a:ext>
              </a:extLst>
            </p:cNvPr>
            <p:cNvGrpSpPr/>
            <p:nvPr userDrawn="1"/>
          </p:nvGrpSpPr>
          <p:grpSpPr bwMode="ltGray">
            <a:xfrm>
              <a:off x="7545167" y="-21839"/>
              <a:ext cx="1192433" cy="1098538"/>
              <a:chOff x="7545167" y="-9139"/>
              <a:chExt cx="1192433" cy="1098538"/>
            </a:xfrm>
          </p:grpSpPr>
          <p:sp>
            <p:nvSpPr>
              <p:cNvPr id="59" name="Freeform: Shape 58">
                <a:extLst>
                  <a:ext uri="{FF2B5EF4-FFF2-40B4-BE49-F238E27FC236}">
                    <a16:creationId xmlns:a16="http://schemas.microsoft.com/office/drawing/2014/main" id="{713EA48F-163A-410A-8C97-A08AA1B2EE50}"/>
                  </a:ext>
                </a:extLst>
              </p:cNvPr>
              <p:cNvSpPr/>
              <p:nvPr userDrawn="1"/>
            </p:nvSpPr>
            <p:spPr bwMode="ltGray">
              <a:xfrm>
                <a:off x="7550108" y="-9139"/>
                <a:ext cx="591604" cy="774738"/>
              </a:xfrm>
              <a:custGeom>
                <a:avLst/>
                <a:gdLst>
                  <a:gd name="connsiteX0" fmla="*/ 24121 w 591604"/>
                  <a:gd name="connsiteY0" fmla="*/ 0 h 774738"/>
                  <a:gd name="connsiteX1" fmla="*/ 591604 w 591604"/>
                  <a:gd name="connsiteY1" fmla="*/ 0 h 774738"/>
                  <a:gd name="connsiteX2" fmla="*/ 591604 w 591604"/>
                  <a:gd name="connsiteY2" fmla="*/ 451265 h 774738"/>
                  <a:gd name="connsiteX3" fmla="*/ 0 w 591604"/>
                  <a:gd name="connsiteY3" fmla="*/ 774738 h 774738"/>
                  <a:gd name="connsiteX4" fmla="*/ 0 w 591604"/>
                  <a:gd name="connsiteY4" fmla="*/ 13162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604" h="774738">
                    <a:moveTo>
                      <a:pt x="24121" y="0"/>
                    </a:moveTo>
                    <a:lnTo>
                      <a:pt x="591604" y="0"/>
                    </a:lnTo>
                    <a:lnTo>
                      <a:pt x="591604" y="451265"/>
                    </a:lnTo>
                    <a:lnTo>
                      <a:pt x="0" y="774738"/>
                    </a:lnTo>
                    <a:lnTo>
                      <a:pt x="0" y="13162"/>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57" name="Freeform: Shape 56">
                <a:extLst>
                  <a:ext uri="{FF2B5EF4-FFF2-40B4-BE49-F238E27FC236}">
                    <a16:creationId xmlns:a16="http://schemas.microsoft.com/office/drawing/2014/main" id="{3E1E199B-B230-4884-9F60-9B781B11B8FF}"/>
                  </a:ext>
                </a:extLst>
              </p:cNvPr>
              <p:cNvSpPr/>
              <p:nvPr userDrawn="1"/>
            </p:nvSpPr>
            <p:spPr bwMode="ltGray">
              <a:xfrm>
                <a:off x="8141712" y="-9139"/>
                <a:ext cx="590944" cy="774738"/>
              </a:xfrm>
              <a:custGeom>
                <a:avLst/>
                <a:gdLst>
                  <a:gd name="connsiteX0" fmla="*/ 0 w 590944"/>
                  <a:gd name="connsiteY0" fmla="*/ 0 h 774738"/>
                  <a:gd name="connsiteX1" fmla="*/ 566850 w 590944"/>
                  <a:gd name="connsiteY1" fmla="*/ 0 h 774738"/>
                  <a:gd name="connsiteX2" fmla="*/ 590944 w 590944"/>
                  <a:gd name="connsiteY2" fmla="*/ 13162 h 774738"/>
                  <a:gd name="connsiteX3" fmla="*/ 590944 w 590944"/>
                  <a:gd name="connsiteY3" fmla="*/ 774738 h 774738"/>
                  <a:gd name="connsiteX4" fmla="*/ 0 w 590944"/>
                  <a:gd name="connsiteY4" fmla="*/ 451265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944" h="774738">
                    <a:moveTo>
                      <a:pt x="0" y="0"/>
                    </a:moveTo>
                    <a:lnTo>
                      <a:pt x="566850" y="0"/>
                    </a:lnTo>
                    <a:lnTo>
                      <a:pt x="590944" y="13162"/>
                    </a:lnTo>
                    <a:lnTo>
                      <a:pt x="590944" y="774738"/>
                    </a:lnTo>
                    <a:lnTo>
                      <a:pt x="0" y="451265"/>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37" name="Freeform: Shape 36">
                <a:extLst>
                  <a:ext uri="{FF2B5EF4-FFF2-40B4-BE49-F238E27FC236}">
                    <a16:creationId xmlns:a16="http://schemas.microsoft.com/office/drawing/2014/main" id="{FB98E4A3-2599-4DEB-8ECC-F004500FBF6A}"/>
                  </a:ext>
                </a:extLst>
              </p:cNvPr>
              <p:cNvSpPr/>
              <p:nvPr userDrawn="1"/>
            </p:nvSpPr>
            <p:spPr bwMode="ltGray">
              <a:xfrm>
                <a:off x="7545167" y="437185"/>
                <a:ext cx="1192433" cy="65221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nvGrpSpPr>
            <p:cNvPr id="8" name="Group 7">
              <a:extLst>
                <a:ext uri="{FF2B5EF4-FFF2-40B4-BE49-F238E27FC236}">
                  <a16:creationId xmlns:a16="http://schemas.microsoft.com/office/drawing/2014/main" id="{D6B74F55-4583-4B26-A4E0-71C00B14AFF6}"/>
                </a:ext>
              </a:extLst>
            </p:cNvPr>
            <p:cNvGrpSpPr/>
            <p:nvPr userDrawn="1"/>
          </p:nvGrpSpPr>
          <p:grpSpPr bwMode="ltGray">
            <a:xfrm>
              <a:off x="6256117" y="5896894"/>
              <a:ext cx="1057910" cy="971314"/>
              <a:chOff x="6256117" y="5896894"/>
              <a:chExt cx="1057910" cy="971314"/>
            </a:xfrm>
          </p:grpSpPr>
          <p:sp>
            <p:nvSpPr>
              <p:cNvPr id="32" name="Freeform: Shape 31">
                <a:extLst>
                  <a:ext uri="{FF2B5EF4-FFF2-40B4-BE49-F238E27FC236}">
                    <a16:creationId xmlns:a16="http://schemas.microsoft.com/office/drawing/2014/main" id="{FC4D1900-D812-4B27-AC50-B2795AD953C3}"/>
                  </a:ext>
                </a:extLst>
              </p:cNvPr>
              <p:cNvSpPr/>
              <p:nvPr userDrawn="1"/>
            </p:nvSpPr>
            <p:spPr bwMode="ltGray">
              <a:xfrm>
                <a:off x="6256117" y="5896894"/>
                <a:ext cx="532466" cy="971314"/>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3" name="Freeform: Shape 32">
                <a:extLst>
                  <a:ext uri="{FF2B5EF4-FFF2-40B4-BE49-F238E27FC236}">
                    <a16:creationId xmlns:a16="http://schemas.microsoft.com/office/drawing/2014/main" id="{483ECFC2-9749-4525-973B-EAA0BC0FC62B}"/>
                  </a:ext>
                </a:extLst>
              </p:cNvPr>
              <p:cNvSpPr/>
              <p:nvPr userDrawn="1"/>
            </p:nvSpPr>
            <p:spPr bwMode="ltGray">
              <a:xfrm>
                <a:off x="6781561" y="5896894"/>
                <a:ext cx="532466" cy="971314"/>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4" name="Freeform: Shape 33">
                <a:extLst>
                  <a:ext uri="{FF2B5EF4-FFF2-40B4-BE49-F238E27FC236}">
                    <a16:creationId xmlns:a16="http://schemas.microsoft.com/office/drawing/2014/main" id="{0A3ABF7E-B2D4-4B7A-9B6E-0EB3223E4EE4}"/>
                  </a:ext>
                </a:extLst>
              </p:cNvPr>
              <p:cNvSpPr/>
              <p:nvPr userDrawn="1"/>
            </p:nvSpPr>
            <p:spPr bwMode="ltGray">
              <a:xfrm>
                <a:off x="6260506" y="6577107"/>
                <a:ext cx="1050305" cy="287297"/>
              </a:xfrm>
              <a:custGeom>
                <a:avLst/>
                <a:gdLst>
                  <a:gd name="connsiteX0" fmla="*/ 855344 w 1709736"/>
                  <a:gd name="connsiteY0" fmla="*/ 934401 h 1083252"/>
                  <a:gd name="connsiteX1" fmla="*/ 1709736 w 1709736"/>
                  <a:gd name="connsiteY1" fmla="*/ 467676 h 1083252"/>
                  <a:gd name="connsiteX2" fmla="*/ 855344 w 1709736"/>
                  <a:gd name="connsiteY2" fmla="*/ -1 h 1083252"/>
                  <a:gd name="connsiteX3" fmla="*/ -1 w 1709736"/>
                  <a:gd name="connsiteY3" fmla="*/ 467676 h 1083252"/>
                  <a:gd name="connsiteX4" fmla="*/ 1004194 w 1709736"/>
                  <a:gd name="connsiteY4" fmla="*/ 1083251 h 1083252"/>
                  <a:gd name="connsiteX0" fmla="*/ 855346 w 1709738"/>
                  <a:gd name="connsiteY0" fmla="*/ 934403 h 934403"/>
                  <a:gd name="connsiteX1" fmla="*/ 1709738 w 1709738"/>
                  <a:gd name="connsiteY1" fmla="*/ 467678 h 934403"/>
                  <a:gd name="connsiteX2" fmla="*/ 855346 w 1709738"/>
                  <a:gd name="connsiteY2" fmla="*/ 1 h 934403"/>
                  <a:gd name="connsiteX3" fmla="*/ 1 w 1709738"/>
                  <a:gd name="connsiteY3" fmla="*/ 467678 h 934403"/>
                  <a:gd name="connsiteX0" fmla="*/ 1709736 w 1709736"/>
                  <a:gd name="connsiteY0" fmla="*/ 467676 h 467676"/>
                  <a:gd name="connsiteX1" fmla="*/ 855344 w 1709736"/>
                  <a:gd name="connsiteY1" fmla="*/ -1 h 467676"/>
                  <a:gd name="connsiteX2" fmla="*/ -1 w 1709736"/>
                  <a:gd name="connsiteY2" fmla="*/ 467676 h 467676"/>
                </a:gdLst>
                <a:ahLst/>
                <a:cxnLst>
                  <a:cxn ang="0">
                    <a:pos x="connsiteX0" y="connsiteY0"/>
                  </a:cxn>
                  <a:cxn ang="0">
                    <a:pos x="connsiteX1" y="connsiteY1"/>
                  </a:cxn>
                  <a:cxn ang="0">
                    <a:pos x="connsiteX2" y="connsiteY2"/>
                  </a:cxn>
                </a:cxnLst>
                <a:rect l="l" t="t" r="r" b="b"/>
                <a:pathLst>
                  <a:path w="1709736" h="467676">
                    <a:moveTo>
                      <a:pt x="1709736" y="467676"/>
                    </a:moveTo>
                    <a:lnTo>
                      <a:pt x="855344" y="-1"/>
                    </a:lnTo>
                    <a:lnTo>
                      <a:pt x="-1" y="467676"/>
                    </a:lnTo>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spTree>
    <p:extLst>
      <p:ext uri="{BB962C8B-B14F-4D97-AF65-F5344CB8AC3E}">
        <p14:creationId xmlns:p14="http://schemas.microsoft.com/office/powerpoint/2010/main" val="2895873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2" orient="horz" pos="2496">
          <p15:clr>
            <a:srgbClr val="5ACBF0"/>
          </p15:clr>
        </p15:guide>
        <p15:guide id="3" pos="3384">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25088546"/>
      </p:ext>
    </p:extLst>
  </p:cSld>
  <p:clrMapOvr>
    <a:masterClrMapping/>
  </p:clrMapOvr>
  <p:transition>
    <p:fade/>
  </p:transition>
  <p:extLst mod="1">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0"/>
          </p:nvPr>
        </p:nvSpPr>
        <p:spPr>
          <a:xfrm>
            <a:off x="584200" y="1435497"/>
            <a:ext cx="11018520" cy="23083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56324643"/>
      </p:ext>
    </p:extLst>
  </p:cSld>
  <p:clrMapOvr>
    <a:masterClrMapping/>
  </p:clrMapOvr>
  <p:transition>
    <p:fade/>
  </p:transition>
  <p:extLst mod="1">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Semilight" panose="020B0402040204020203" pitchFamily="34" charset="0"/>
                <a:cs typeface="Segoe UI Semilight" panose="020B04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Semilight" panose="020B0402040204020203" pitchFamily="34" charset="0"/>
                <a:cs typeface="Segoe UI Semilight" panose="020B04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01790198"/>
      </p:ext>
    </p:extLst>
  </p:cSld>
  <p:clrMapOvr>
    <a:masterClrMapping/>
  </p:clrMapOvr>
  <p:transition>
    <p:fade/>
  </p:transition>
  <p:extLst mod="1">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4200" y="1437481"/>
            <a:ext cx="5212080" cy="1649682"/>
          </a:xfrm>
        </p:spPr>
        <p:txBody>
          <a:bodyPr wrap="square">
            <a:spAutoFit/>
          </a:bodyPr>
          <a:lstStyle>
            <a:lvl1pPr marL="231775" indent="-231775">
              <a:spcBef>
                <a:spcPts val="1224"/>
              </a:spcBef>
              <a:buClr>
                <a:schemeClr val="tx1"/>
              </a:buClr>
              <a:buFont typeface="Wingdings" panose="05000000000000000000" pitchFamily="2" charset="2"/>
              <a:buChar char=""/>
              <a:defRPr sz="2800" b="0">
                <a:latin typeface="Segoe UI Semilight" panose="020B0402040204020203" pitchFamily="34" charset="0"/>
                <a:cs typeface="Segoe UI Semilight" panose="020B0402040204020203" pitchFamily="34" charset="0"/>
              </a:defRPr>
            </a:lvl1pPr>
            <a:lvl2pPr marL="427038" indent="-171450">
              <a:buFont typeface="Wingdings" panose="05000000000000000000" pitchFamily="2" charset="2"/>
              <a:buChar char=""/>
              <a:defRPr sz="2000" b="0"/>
            </a:lvl2pPr>
            <a:lvl3pPr marL="639763" indent="-188913">
              <a:buFont typeface="Wingdings" panose="05000000000000000000" pitchFamily="2" charset="2"/>
              <a:buChar char=""/>
              <a:tabLst/>
              <a:defRPr sz="1600" b="0"/>
            </a:lvl3pPr>
            <a:lvl4pPr marL="828675" indent="-176213">
              <a:buFont typeface="Wingdings" panose="05000000000000000000" pitchFamily="2" charset="2"/>
              <a:buChar char=""/>
              <a:defRPr sz="1400" b="0"/>
            </a:lvl4pPr>
            <a:lvl5pPr marL="1023938" indent="-169863">
              <a:buFont typeface="Wingdings" panose="05000000000000000000" pitchFamily="2" charset="2"/>
              <a:buChar char=""/>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5278796-7B84-4D67-88CD-BF78BB06D214}"/>
              </a:ext>
            </a:extLst>
          </p:cNvPr>
          <p:cNvSpPr>
            <a:spLocks noGrp="1"/>
          </p:cNvSpPr>
          <p:nvPr>
            <p:ph type="body" sz="quarter" idx="11"/>
          </p:nvPr>
        </p:nvSpPr>
        <p:spPr>
          <a:xfrm>
            <a:off x="6389914" y="1437481"/>
            <a:ext cx="5212080" cy="1649682"/>
          </a:xfrm>
        </p:spPr>
        <p:txBody>
          <a:bodyPr wrap="square">
            <a:spAutoFit/>
          </a:bodyPr>
          <a:lstStyle>
            <a:lvl1pPr marL="231775" indent="-231775">
              <a:spcBef>
                <a:spcPts val="1224"/>
              </a:spcBef>
              <a:buClr>
                <a:schemeClr val="tx1"/>
              </a:buClr>
              <a:buFont typeface="Wingdings" panose="05000000000000000000" pitchFamily="2" charset="2"/>
              <a:buChar char=""/>
              <a:defRPr sz="2800" b="0">
                <a:latin typeface="Segoe UI Semilight" panose="020B0402040204020203" pitchFamily="34" charset="0"/>
                <a:cs typeface="Segoe UI Semilight" panose="020B0402040204020203" pitchFamily="34" charset="0"/>
              </a:defRPr>
            </a:lvl1pPr>
            <a:lvl2pPr marL="427038" indent="-171450">
              <a:buFont typeface="Wingdings" panose="05000000000000000000" pitchFamily="2" charset="2"/>
              <a:buChar char=""/>
              <a:defRPr sz="2000" b="0"/>
            </a:lvl2pPr>
            <a:lvl3pPr marL="639763" indent="-188913">
              <a:buFont typeface="Wingdings" panose="05000000000000000000" pitchFamily="2" charset="2"/>
              <a:buChar char=""/>
              <a:tabLst/>
              <a:defRPr sz="1600" b="0"/>
            </a:lvl3pPr>
            <a:lvl4pPr marL="828675" indent="-176213">
              <a:buFont typeface="Wingdings" panose="05000000000000000000" pitchFamily="2" charset="2"/>
              <a:buChar char=""/>
              <a:defRPr sz="1400" b="0"/>
            </a:lvl4pPr>
            <a:lvl5pPr marL="1023938" indent="-169863">
              <a:buFont typeface="Wingdings" panose="05000000000000000000" pitchFamily="2" charset="2"/>
              <a:buChar char=""/>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32266777"/>
      </p:ext>
    </p:extLst>
  </p:cSld>
  <p:clrMapOvr>
    <a:masterClrMapping/>
  </p:clrMapOvr>
  <p:transition>
    <p:fade/>
  </p:transition>
  <p:extLst mod="1">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198379476"/>
      </p:ext>
    </p:extLst>
  </p:cSld>
  <p:clrMapOvr>
    <a:masterClrMapping/>
  </p:clrMapOvr>
  <p:transition>
    <p:fade/>
  </p:transition>
  <p:extLst mod="1">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Only with gri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D31026A-4A74-439D-A8F5-DB82A03E713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74610565"/>
      </p:ext>
    </p:extLst>
  </p:cSld>
  <p:clrMapOvr>
    <a:masterClrMapping/>
  </p:clrMapOvr>
  <p:transition>
    <p:fade/>
  </p:transition>
  <p:extLst mod="1">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3059098899"/>
      </p:ext>
    </p:extLst>
  </p:cSld>
  <p:clrMapOvr>
    <a:masterClrMapping/>
  </p:clrMapOvr>
  <p:transition>
    <p:fade/>
  </p:transition>
  <p:extLst mod="1">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 Square Photo">
    <p:spTree>
      <p:nvGrpSpPr>
        <p:cNvPr id="1" name=""/>
        <p:cNvGrpSpPr/>
        <p:nvPr/>
      </p:nvGrpSpPr>
      <p:grpSpPr>
        <a:xfrm>
          <a:off x="0" y="0"/>
          <a:ext cx="0" cy="0"/>
          <a:chOff x="0" y="0"/>
          <a:chExt cx="0" cy="0"/>
        </a:xfrm>
      </p:grpSpPr>
      <p:grpSp>
        <p:nvGrpSpPr>
          <p:cNvPr id="55" name="Group 54">
            <a:extLst>
              <a:ext uri="{FF2B5EF4-FFF2-40B4-BE49-F238E27FC236}">
                <a16:creationId xmlns:a16="http://schemas.microsoft.com/office/drawing/2014/main" id="{200F7B6E-608C-4712-A939-BEBE059E295A}"/>
              </a:ext>
            </a:extLst>
          </p:cNvPr>
          <p:cNvGrpSpPr/>
          <p:nvPr userDrawn="1"/>
        </p:nvGrpSpPr>
        <p:grpSpPr bwMode="ltGray">
          <a:xfrm>
            <a:off x="6256117" y="-21839"/>
            <a:ext cx="5932086" cy="6890047"/>
            <a:chOff x="6256117" y="-21839"/>
            <a:chExt cx="5932086" cy="6890047"/>
          </a:xfrm>
        </p:grpSpPr>
        <p:grpSp>
          <p:nvGrpSpPr>
            <p:cNvPr id="56" name="Group 55">
              <a:extLst>
                <a:ext uri="{FF2B5EF4-FFF2-40B4-BE49-F238E27FC236}">
                  <a16:creationId xmlns:a16="http://schemas.microsoft.com/office/drawing/2014/main" id="{6DC5E8A2-8275-4F90-BA55-9B66D81C4A9F}"/>
                </a:ext>
              </a:extLst>
            </p:cNvPr>
            <p:cNvGrpSpPr/>
            <p:nvPr userDrawn="1"/>
          </p:nvGrpSpPr>
          <p:grpSpPr bwMode="ltGray">
            <a:xfrm>
              <a:off x="8507413" y="1457714"/>
              <a:ext cx="3680790" cy="5392441"/>
              <a:chOff x="8507413" y="1457714"/>
              <a:chExt cx="3680790" cy="5392441"/>
            </a:xfrm>
          </p:grpSpPr>
          <p:sp>
            <p:nvSpPr>
              <p:cNvPr id="65" name="Freeform: Shape 64">
                <a:extLst>
                  <a:ext uri="{FF2B5EF4-FFF2-40B4-BE49-F238E27FC236}">
                    <a16:creationId xmlns:a16="http://schemas.microsoft.com/office/drawing/2014/main" id="{6C563208-4732-48A3-81E6-533A2E2DD538}"/>
                  </a:ext>
                </a:extLst>
              </p:cNvPr>
              <p:cNvSpPr/>
              <p:nvPr/>
            </p:nvSpPr>
            <p:spPr bwMode="ltGray">
              <a:xfrm>
                <a:off x="8507413"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6" name="Freeform: Shape 65">
                <a:extLst>
                  <a:ext uri="{FF2B5EF4-FFF2-40B4-BE49-F238E27FC236}">
                    <a16:creationId xmlns:a16="http://schemas.microsoft.com/office/drawing/2014/main" id="{DD0ADC22-C4D5-4BE8-99A8-91566ADDBF50}"/>
                  </a:ext>
                </a:extLst>
              </p:cNvPr>
              <p:cNvSpPr/>
              <p:nvPr/>
            </p:nvSpPr>
            <p:spPr bwMode="ltGray">
              <a:xfrm>
                <a:off x="9241444" y="2803166"/>
                <a:ext cx="743840" cy="1356898"/>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7" name="Freeform: Shape 66">
                <a:extLst>
                  <a:ext uri="{FF2B5EF4-FFF2-40B4-BE49-F238E27FC236}">
                    <a16:creationId xmlns:a16="http://schemas.microsoft.com/office/drawing/2014/main" id="{91C4D457-0F93-4853-AB02-01C200DE6658}"/>
                  </a:ext>
                </a:extLst>
              </p:cNvPr>
              <p:cNvSpPr/>
              <p:nvPr/>
            </p:nvSpPr>
            <p:spPr bwMode="ltGray">
              <a:xfrm>
                <a:off x="8507413" y="3747272"/>
                <a:ext cx="1479509" cy="80923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8" name="Freeform: Shape 67">
                <a:extLst>
                  <a:ext uri="{FF2B5EF4-FFF2-40B4-BE49-F238E27FC236}">
                    <a16:creationId xmlns:a16="http://schemas.microsoft.com/office/drawing/2014/main" id="{E8D605B0-4DEE-4101-AC83-CD1D15D14DB9}"/>
                  </a:ext>
                </a:extLst>
              </p:cNvPr>
              <p:cNvSpPr/>
              <p:nvPr/>
            </p:nvSpPr>
            <p:spPr bwMode="ltGray">
              <a:xfrm>
                <a:off x="8507413" y="5493257"/>
                <a:ext cx="743840" cy="1356898"/>
              </a:xfrm>
              <a:custGeom>
                <a:avLst/>
                <a:gdLst/>
                <a:ahLst/>
                <a:cxnLst/>
                <a:rect l="0" t="0" r="0" b="0"/>
                <a:pathLst>
                  <a:path w="866775" h="1581150">
                    <a:moveTo>
                      <a:pt x="862489" y="1108234"/>
                    </a:moveTo>
                    <a:lnTo>
                      <a:pt x="7144" y="1574959"/>
                    </a:lnTo>
                    <a:lnTo>
                      <a:pt x="7144" y="474821"/>
                    </a:lnTo>
                    <a:lnTo>
                      <a:pt x="862489"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9" name="Freeform: Shape 68">
                <a:extLst>
                  <a:ext uri="{FF2B5EF4-FFF2-40B4-BE49-F238E27FC236}">
                    <a16:creationId xmlns:a16="http://schemas.microsoft.com/office/drawing/2014/main" id="{2EF14ED5-2275-4C01-96DD-1D24FE9FD6EE}"/>
                  </a:ext>
                </a:extLst>
              </p:cNvPr>
              <p:cNvSpPr/>
              <p:nvPr/>
            </p:nvSpPr>
            <p:spPr bwMode="ltGray">
              <a:xfrm>
                <a:off x="9241444" y="5493257"/>
                <a:ext cx="743840" cy="1356898"/>
              </a:xfrm>
              <a:custGeom>
                <a:avLst/>
                <a:gdLst/>
                <a:ahLst/>
                <a:cxnLst/>
                <a:rect l="0" t="0" r="0" b="0"/>
                <a:pathLst>
                  <a:path w="866775" h="1581150">
                    <a:moveTo>
                      <a:pt x="7144" y="1108234"/>
                    </a:moveTo>
                    <a:lnTo>
                      <a:pt x="861536" y="1574959"/>
                    </a:lnTo>
                    <a:lnTo>
                      <a:pt x="861536" y="474821"/>
                    </a:lnTo>
                    <a:lnTo>
                      <a:pt x="7144"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0" name="Freeform: Shape 69">
                <a:extLst>
                  <a:ext uri="{FF2B5EF4-FFF2-40B4-BE49-F238E27FC236}">
                    <a16:creationId xmlns:a16="http://schemas.microsoft.com/office/drawing/2014/main" id="{F31E8C76-6A67-4E1C-BCC4-8D2ABCC0212A}"/>
                  </a:ext>
                </a:extLst>
              </p:cNvPr>
              <p:cNvSpPr/>
              <p:nvPr/>
            </p:nvSpPr>
            <p:spPr bwMode="ltGray">
              <a:xfrm>
                <a:off x="8513545" y="6444311"/>
                <a:ext cx="1467248" cy="400530"/>
              </a:xfrm>
              <a:custGeom>
                <a:avLst/>
                <a:gdLst>
                  <a:gd name="connsiteX0" fmla="*/ 855345 w 1709736"/>
                  <a:gd name="connsiteY0" fmla="*/ 934403 h 1040954"/>
                  <a:gd name="connsiteX1" fmla="*/ 1709737 w 1709736"/>
                  <a:gd name="connsiteY1" fmla="*/ 466725 h 1040954"/>
                  <a:gd name="connsiteX2" fmla="*/ 855345 w 1709736"/>
                  <a:gd name="connsiteY2" fmla="*/ 0 h 1040954"/>
                  <a:gd name="connsiteX3" fmla="*/ 0 w 1709736"/>
                  <a:gd name="connsiteY3" fmla="*/ 466725 h 1040954"/>
                  <a:gd name="connsiteX4" fmla="*/ 961897 w 1709736"/>
                  <a:gd name="connsiteY4" fmla="*/ 1040955 h 1040954"/>
                  <a:gd name="connsiteX0" fmla="*/ 855345 w 1709737"/>
                  <a:gd name="connsiteY0" fmla="*/ 934403 h 934403"/>
                  <a:gd name="connsiteX1" fmla="*/ 1709737 w 1709737"/>
                  <a:gd name="connsiteY1" fmla="*/ 466725 h 934403"/>
                  <a:gd name="connsiteX2" fmla="*/ 855345 w 1709737"/>
                  <a:gd name="connsiteY2" fmla="*/ 0 h 934403"/>
                  <a:gd name="connsiteX3" fmla="*/ 0 w 1709737"/>
                  <a:gd name="connsiteY3" fmla="*/ 466725 h 934403"/>
                  <a:gd name="connsiteX0" fmla="*/ 1709737 w 1709737"/>
                  <a:gd name="connsiteY0" fmla="*/ 466725 h 466725"/>
                  <a:gd name="connsiteX1" fmla="*/ 855345 w 1709737"/>
                  <a:gd name="connsiteY1" fmla="*/ 0 h 466725"/>
                  <a:gd name="connsiteX2" fmla="*/ 0 w 1709737"/>
                  <a:gd name="connsiteY2" fmla="*/ 466725 h 466725"/>
                </a:gdLst>
                <a:ahLst/>
                <a:cxnLst>
                  <a:cxn ang="0">
                    <a:pos x="connsiteX0" y="connsiteY0"/>
                  </a:cxn>
                  <a:cxn ang="0">
                    <a:pos x="connsiteX1" y="connsiteY1"/>
                  </a:cxn>
                  <a:cxn ang="0">
                    <a:pos x="connsiteX2" y="connsiteY2"/>
                  </a:cxn>
                </a:cxnLst>
                <a:rect l="l" t="t" r="r" b="b"/>
                <a:pathLst>
                  <a:path w="1709737" h="466725">
                    <a:moveTo>
                      <a:pt x="1709737" y="466725"/>
                    </a:moveTo>
                    <a:lnTo>
                      <a:pt x="855345" y="0"/>
                    </a:lnTo>
                    <a:lnTo>
                      <a:pt x="0" y="466725"/>
                    </a:lnTo>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1" name="Freeform: Shape 70">
                <a:extLst>
                  <a:ext uri="{FF2B5EF4-FFF2-40B4-BE49-F238E27FC236}">
                    <a16:creationId xmlns:a16="http://schemas.microsoft.com/office/drawing/2014/main" id="{9ABDD9FA-82C7-4E69-9895-354AD0BDD19E}"/>
                  </a:ext>
                </a:extLst>
              </p:cNvPr>
              <p:cNvSpPr/>
              <p:nvPr/>
            </p:nvSpPr>
            <p:spPr bwMode="ltGray">
              <a:xfrm>
                <a:off x="9241444" y="4148621"/>
                <a:ext cx="743840" cy="1356898"/>
              </a:xfrm>
              <a:custGeom>
                <a:avLst/>
                <a:gdLst/>
                <a:ahLst/>
                <a:cxnLst/>
                <a:rect l="0" t="0" r="0" b="0"/>
                <a:pathLst>
                  <a:path w="866775" h="1581150">
                    <a:moveTo>
                      <a:pt x="861536" y="1107281"/>
                    </a:moveTo>
                    <a:lnTo>
                      <a:pt x="7144" y="1574006"/>
                    </a:lnTo>
                    <a:lnTo>
                      <a:pt x="7144" y="473869"/>
                    </a:lnTo>
                    <a:lnTo>
                      <a:pt x="861536"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2" name="Freeform: Shape 71">
                <a:extLst>
                  <a:ext uri="{FF2B5EF4-FFF2-40B4-BE49-F238E27FC236}">
                    <a16:creationId xmlns:a16="http://schemas.microsoft.com/office/drawing/2014/main" id="{2A7CD18E-2839-44B2-9BA7-6356529D686A}"/>
                  </a:ext>
                </a:extLst>
              </p:cNvPr>
              <p:cNvSpPr/>
              <p:nvPr/>
            </p:nvSpPr>
            <p:spPr bwMode="ltGray">
              <a:xfrm>
                <a:off x="9974659"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3" name="Freeform: Shape 72">
                <a:extLst>
                  <a:ext uri="{FF2B5EF4-FFF2-40B4-BE49-F238E27FC236}">
                    <a16:creationId xmlns:a16="http://schemas.microsoft.com/office/drawing/2014/main" id="{0B7E64CE-434E-410A-823C-4872E71DD278}"/>
                  </a:ext>
                </a:extLst>
              </p:cNvPr>
              <p:cNvSpPr/>
              <p:nvPr/>
            </p:nvSpPr>
            <p:spPr bwMode="ltGray">
              <a:xfrm>
                <a:off x="9247573" y="3753404"/>
                <a:ext cx="2200463" cy="2147333"/>
              </a:xfrm>
              <a:custGeom>
                <a:avLst/>
                <a:gdLst>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646487 w 2564131"/>
                  <a:gd name="connsiteY7" fmla="*/ 2000030 h 2502221"/>
                  <a:gd name="connsiteX8" fmla="*/ 854393 w 2564131"/>
                  <a:gd name="connsiteY8" fmla="*/ 1567818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1139551 w 2564131"/>
                  <a:gd name="connsiteY8" fmla="*/ 1721386 h 2502221"/>
                  <a:gd name="connsiteX9" fmla="*/ 854393 w 2564131"/>
                  <a:gd name="connsiteY9" fmla="*/ 1567818 h 2502221"/>
                  <a:gd name="connsiteX10" fmla="*/ 854393 w 2564131"/>
                  <a:gd name="connsiteY10" fmla="*/ 467680 h 2502221"/>
                  <a:gd name="connsiteX11" fmla="*/ 1709739 w 2564131"/>
                  <a:gd name="connsiteY11" fmla="*/ 0 h 2502221"/>
                  <a:gd name="connsiteX12" fmla="*/ 2564131 w 2564131"/>
                  <a:gd name="connsiteY12" fmla="*/ 467677 h 2502221"/>
                  <a:gd name="connsiteX13" fmla="*/ 1709739 w 2564131"/>
                  <a:gd name="connsiteY13" fmla="*/ 934402 h 2502221"/>
                  <a:gd name="connsiteX14" fmla="*/ 854393 w 2564131"/>
                  <a:gd name="connsiteY14" fmla="*/ 467677 h 2502221"/>
                  <a:gd name="connsiteX15" fmla="*/ 1709739 w 2564131"/>
                  <a:gd name="connsiteY15"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139551 w 2564131"/>
                  <a:gd name="connsiteY7" fmla="*/ 1721386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854393 w 2564131"/>
                  <a:gd name="connsiteY7" fmla="*/ 1567818 h 2502221"/>
                  <a:gd name="connsiteX8" fmla="*/ 854393 w 2564131"/>
                  <a:gd name="connsiteY8" fmla="*/ 467680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13" fmla="*/ 1709739 w 2564131"/>
                  <a:gd name="connsiteY13" fmla="*/ 0 h 250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64131" h="2502221">
                    <a:moveTo>
                      <a:pt x="854393" y="467680"/>
                    </a:moveTo>
                    <a:lnTo>
                      <a:pt x="1709737" y="934405"/>
                    </a:lnTo>
                    <a:lnTo>
                      <a:pt x="1709737" y="2034543"/>
                    </a:lnTo>
                    <a:cubicBezTo>
                      <a:pt x="1709738" y="2034543"/>
                      <a:pt x="1709738" y="2034544"/>
                      <a:pt x="1709739" y="2034544"/>
                    </a:cubicBezTo>
                    <a:lnTo>
                      <a:pt x="854393" y="2502221"/>
                    </a:lnTo>
                    <a:lnTo>
                      <a:pt x="0" y="2034544"/>
                    </a:lnTo>
                    <a:lnTo>
                      <a:pt x="854393" y="1567819"/>
                    </a:lnTo>
                    <a:lnTo>
                      <a:pt x="854393" y="1567818"/>
                    </a:lnTo>
                    <a:lnTo>
                      <a:pt x="854393" y="467680"/>
                    </a:lnTo>
                    <a:close/>
                    <a:moveTo>
                      <a:pt x="1709739" y="0"/>
                    </a:moveTo>
                    <a:lnTo>
                      <a:pt x="2564131" y="467677"/>
                    </a:lnTo>
                    <a:lnTo>
                      <a:pt x="1709739" y="934402"/>
                    </a:lnTo>
                    <a:lnTo>
                      <a:pt x="854393" y="467677"/>
                    </a:lnTo>
                    <a:lnTo>
                      <a:pt x="1709739" y="0"/>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4" name="Freeform: Shape 73">
                <a:extLst>
                  <a:ext uri="{FF2B5EF4-FFF2-40B4-BE49-F238E27FC236}">
                    <a16:creationId xmlns:a16="http://schemas.microsoft.com/office/drawing/2014/main" id="{0D92AA81-D52A-4877-AE2C-AB5B4D374D19}"/>
                  </a:ext>
                </a:extLst>
              </p:cNvPr>
              <p:cNvSpPr/>
              <p:nvPr/>
            </p:nvSpPr>
            <p:spPr bwMode="ltGray">
              <a:xfrm>
                <a:off x="10708694" y="5092729"/>
                <a:ext cx="743840" cy="1356898"/>
              </a:xfrm>
              <a:custGeom>
                <a:avLst/>
                <a:gdLst/>
                <a:ahLst/>
                <a:cxnLst/>
                <a:rect l="0" t="0" r="0" b="0"/>
                <a:pathLst>
                  <a:path w="866775" h="1581150">
                    <a:moveTo>
                      <a:pt x="861536" y="1107281"/>
                    </a:moveTo>
                    <a:lnTo>
                      <a:pt x="7144" y="1574959"/>
                    </a:lnTo>
                    <a:lnTo>
                      <a:pt x="7144" y="473869"/>
                    </a:lnTo>
                    <a:lnTo>
                      <a:pt x="861536"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5" name="Freeform: Shape 74">
                <a:extLst>
                  <a:ext uri="{FF2B5EF4-FFF2-40B4-BE49-F238E27FC236}">
                    <a16:creationId xmlns:a16="http://schemas.microsoft.com/office/drawing/2014/main" id="{BE84D11A-0DE4-40A8-BB80-889FF30CCE03}"/>
                  </a:ext>
                </a:extLst>
              </p:cNvPr>
              <p:cNvSpPr/>
              <p:nvPr/>
            </p:nvSpPr>
            <p:spPr bwMode="ltGray">
              <a:xfrm>
                <a:off x="11441908" y="5092729"/>
                <a:ext cx="743840" cy="1356898"/>
              </a:xfrm>
              <a:custGeom>
                <a:avLst/>
                <a:gdLst/>
                <a:ahLst/>
                <a:cxnLst/>
                <a:rect l="0" t="0" r="0" b="0"/>
                <a:pathLst>
                  <a:path w="866775" h="1581150">
                    <a:moveTo>
                      <a:pt x="7144" y="1107281"/>
                    </a:moveTo>
                    <a:lnTo>
                      <a:pt x="862489" y="1574959"/>
                    </a:lnTo>
                    <a:lnTo>
                      <a:pt x="862489" y="473869"/>
                    </a:lnTo>
                    <a:lnTo>
                      <a:pt x="7144"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6" name="Freeform: Shape 75">
                <a:extLst>
                  <a:ext uri="{FF2B5EF4-FFF2-40B4-BE49-F238E27FC236}">
                    <a16:creationId xmlns:a16="http://schemas.microsoft.com/office/drawing/2014/main" id="{A80E0B5D-2F12-4C6E-92C5-3765C579ADE8}"/>
                  </a:ext>
                </a:extLst>
              </p:cNvPr>
              <p:cNvSpPr/>
              <p:nvPr/>
            </p:nvSpPr>
            <p:spPr bwMode="ltGray">
              <a:xfrm>
                <a:off x="10708694" y="6036831"/>
                <a:ext cx="1479509" cy="809234"/>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7" name="Freeform: Shape 76">
                <a:extLst>
                  <a:ext uri="{FF2B5EF4-FFF2-40B4-BE49-F238E27FC236}">
                    <a16:creationId xmlns:a16="http://schemas.microsoft.com/office/drawing/2014/main" id="{765DAB00-242D-4D78-B6BF-F678C14B519F}"/>
                  </a:ext>
                </a:extLst>
              </p:cNvPr>
              <p:cNvSpPr/>
              <p:nvPr/>
            </p:nvSpPr>
            <p:spPr bwMode="ltGray">
              <a:xfrm>
                <a:off x="10708694" y="1457714"/>
                <a:ext cx="743840" cy="1356898"/>
              </a:xfrm>
              <a:custGeom>
                <a:avLst/>
                <a:gdLst/>
                <a:ahLst/>
                <a:cxnLst/>
                <a:rect l="0" t="0" r="0" b="0"/>
                <a:pathLst>
                  <a:path w="866775" h="1581150">
                    <a:moveTo>
                      <a:pt x="861536" y="1107281"/>
                    </a:moveTo>
                    <a:lnTo>
                      <a:pt x="7144" y="1574959"/>
                    </a:lnTo>
                    <a:lnTo>
                      <a:pt x="7144" y="474821"/>
                    </a:lnTo>
                    <a:lnTo>
                      <a:pt x="861536"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8" name="Freeform: Shape 77">
                <a:extLst>
                  <a:ext uri="{FF2B5EF4-FFF2-40B4-BE49-F238E27FC236}">
                    <a16:creationId xmlns:a16="http://schemas.microsoft.com/office/drawing/2014/main" id="{D824698C-3D67-4D42-9DE6-531F5A0C7EA3}"/>
                  </a:ext>
                </a:extLst>
              </p:cNvPr>
              <p:cNvSpPr/>
              <p:nvPr/>
            </p:nvSpPr>
            <p:spPr bwMode="ltGray">
              <a:xfrm>
                <a:off x="11441908" y="1457714"/>
                <a:ext cx="743840" cy="1356898"/>
              </a:xfrm>
              <a:custGeom>
                <a:avLst/>
                <a:gdLst/>
                <a:ahLst/>
                <a:cxnLst/>
                <a:rect l="0" t="0" r="0" b="0"/>
                <a:pathLst>
                  <a:path w="866775" h="1581150">
                    <a:moveTo>
                      <a:pt x="7144" y="1107281"/>
                    </a:moveTo>
                    <a:lnTo>
                      <a:pt x="862489" y="1574959"/>
                    </a:lnTo>
                    <a:lnTo>
                      <a:pt x="862489" y="474821"/>
                    </a:lnTo>
                    <a:lnTo>
                      <a:pt x="7144"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9" name="Freeform: Shape 78">
                <a:extLst>
                  <a:ext uri="{FF2B5EF4-FFF2-40B4-BE49-F238E27FC236}">
                    <a16:creationId xmlns:a16="http://schemas.microsoft.com/office/drawing/2014/main" id="{699246CD-F05A-4044-B7A4-384A7B272509}"/>
                  </a:ext>
                </a:extLst>
              </p:cNvPr>
              <p:cNvSpPr/>
              <p:nvPr/>
            </p:nvSpPr>
            <p:spPr bwMode="ltGray">
              <a:xfrm>
                <a:off x="10708694" y="2401820"/>
                <a:ext cx="1479509" cy="809235"/>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80" name="Freeform: Shape 79">
                <a:extLst>
                  <a:ext uri="{FF2B5EF4-FFF2-40B4-BE49-F238E27FC236}">
                    <a16:creationId xmlns:a16="http://schemas.microsoft.com/office/drawing/2014/main" id="{06930CAB-4305-4191-AD01-9D22AAD264D9}"/>
                  </a:ext>
                </a:extLst>
              </p:cNvPr>
              <p:cNvSpPr/>
              <p:nvPr/>
            </p:nvSpPr>
            <p:spPr bwMode="ltGray">
              <a:xfrm>
                <a:off x="11451715" y="2809296"/>
                <a:ext cx="734033" cy="1745983"/>
              </a:xfrm>
              <a:custGeom>
                <a:avLst/>
                <a:gdLst>
                  <a:gd name="connsiteX0" fmla="*/ 1709736 w 2565081"/>
                  <a:gd name="connsiteY0" fmla="*/ 0 h 2502215"/>
                  <a:gd name="connsiteX1" fmla="*/ 2565081 w 2565081"/>
                  <a:gd name="connsiteY1" fmla="*/ 467677 h 2502215"/>
                  <a:gd name="connsiteX2" fmla="*/ 1709736 w 2565081"/>
                  <a:gd name="connsiteY2" fmla="*/ 934402 h 2502215"/>
                  <a:gd name="connsiteX3" fmla="*/ 1709734 w 2565081"/>
                  <a:gd name="connsiteY3" fmla="*/ 934401 h 2502215"/>
                  <a:gd name="connsiteX4" fmla="*/ 1709734 w 2565081"/>
                  <a:gd name="connsiteY4" fmla="*/ 2035488 h 2502215"/>
                  <a:gd name="connsiteX5" fmla="*/ 1709738 w 2565081"/>
                  <a:gd name="connsiteY5" fmla="*/ 2035490 h 2502215"/>
                  <a:gd name="connsiteX6" fmla="*/ 855346 w 2565081"/>
                  <a:gd name="connsiteY6" fmla="*/ 2502215 h 2502215"/>
                  <a:gd name="connsiteX7" fmla="*/ 0 w 2565081"/>
                  <a:gd name="connsiteY7" fmla="*/ 2035490 h 2502215"/>
                  <a:gd name="connsiteX8" fmla="*/ 855345 w 2565081"/>
                  <a:gd name="connsiteY8" fmla="*/ 1567814 h 2502215"/>
                  <a:gd name="connsiteX9" fmla="*/ 855343 w 2565081"/>
                  <a:gd name="connsiteY9" fmla="*/ 1567813 h 2502215"/>
                  <a:gd name="connsiteX10" fmla="*/ 855343 w 2565081"/>
                  <a:gd name="connsiteY10" fmla="*/ 467677 h 2502215"/>
                  <a:gd name="connsiteX11" fmla="*/ 855343 w 2565081"/>
                  <a:gd name="connsiteY11" fmla="*/ 467675 h 2502215"/>
                  <a:gd name="connsiteX12" fmla="*/ 855345 w 2565081"/>
                  <a:gd name="connsiteY12" fmla="*/ 467676 h 2502215"/>
                  <a:gd name="connsiteX0" fmla="*/ 2565081 w 2671633"/>
                  <a:gd name="connsiteY0" fmla="*/ 467677 h 2502215"/>
                  <a:gd name="connsiteX1" fmla="*/ 1709736 w 2671633"/>
                  <a:gd name="connsiteY1" fmla="*/ 934402 h 2502215"/>
                  <a:gd name="connsiteX2" fmla="*/ 1709734 w 2671633"/>
                  <a:gd name="connsiteY2" fmla="*/ 934401 h 2502215"/>
                  <a:gd name="connsiteX3" fmla="*/ 1709734 w 2671633"/>
                  <a:gd name="connsiteY3" fmla="*/ 2035488 h 2502215"/>
                  <a:gd name="connsiteX4" fmla="*/ 1709738 w 2671633"/>
                  <a:gd name="connsiteY4" fmla="*/ 2035490 h 2502215"/>
                  <a:gd name="connsiteX5" fmla="*/ 855346 w 2671633"/>
                  <a:gd name="connsiteY5" fmla="*/ 2502215 h 2502215"/>
                  <a:gd name="connsiteX6" fmla="*/ 0 w 2671633"/>
                  <a:gd name="connsiteY6" fmla="*/ 2035490 h 2502215"/>
                  <a:gd name="connsiteX7" fmla="*/ 855345 w 2671633"/>
                  <a:gd name="connsiteY7" fmla="*/ 1567814 h 2502215"/>
                  <a:gd name="connsiteX8" fmla="*/ 855343 w 2671633"/>
                  <a:gd name="connsiteY8" fmla="*/ 1567813 h 2502215"/>
                  <a:gd name="connsiteX9" fmla="*/ 855343 w 2671633"/>
                  <a:gd name="connsiteY9" fmla="*/ 467677 h 2502215"/>
                  <a:gd name="connsiteX10" fmla="*/ 855343 w 2671633"/>
                  <a:gd name="connsiteY10" fmla="*/ 467675 h 2502215"/>
                  <a:gd name="connsiteX11" fmla="*/ 855345 w 2671633"/>
                  <a:gd name="connsiteY11" fmla="*/ 467676 h 2502215"/>
                  <a:gd name="connsiteX12" fmla="*/ 1709736 w 2671633"/>
                  <a:gd name="connsiteY12" fmla="*/ 0 h 2502215"/>
                  <a:gd name="connsiteX13" fmla="*/ 2671633 w 2671633"/>
                  <a:gd name="connsiteY13" fmla="*/ 574229 h 2502215"/>
                  <a:gd name="connsiteX0" fmla="*/ 2565081 w 2565081"/>
                  <a:gd name="connsiteY0" fmla="*/ 467677 h 2502215"/>
                  <a:gd name="connsiteX1" fmla="*/ 1709736 w 2565081"/>
                  <a:gd name="connsiteY1" fmla="*/ 934402 h 2502215"/>
                  <a:gd name="connsiteX2" fmla="*/ 1709734 w 2565081"/>
                  <a:gd name="connsiteY2" fmla="*/ 934401 h 2502215"/>
                  <a:gd name="connsiteX3" fmla="*/ 1709734 w 2565081"/>
                  <a:gd name="connsiteY3" fmla="*/ 2035488 h 2502215"/>
                  <a:gd name="connsiteX4" fmla="*/ 1709738 w 2565081"/>
                  <a:gd name="connsiteY4" fmla="*/ 2035490 h 2502215"/>
                  <a:gd name="connsiteX5" fmla="*/ 855346 w 2565081"/>
                  <a:gd name="connsiteY5" fmla="*/ 2502215 h 2502215"/>
                  <a:gd name="connsiteX6" fmla="*/ 0 w 2565081"/>
                  <a:gd name="connsiteY6" fmla="*/ 2035490 h 2502215"/>
                  <a:gd name="connsiteX7" fmla="*/ 855345 w 2565081"/>
                  <a:gd name="connsiteY7" fmla="*/ 1567814 h 2502215"/>
                  <a:gd name="connsiteX8" fmla="*/ 855343 w 2565081"/>
                  <a:gd name="connsiteY8" fmla="*/ 1567813 h 2502215"/>
                  <a:gd name="connsiteX9" fmla="*/ 855343 w 2565081"/>
                  <a:gd name="connsiteY9" fmla="*/ 467677 h 2502215"/>
                  <a:gd name="connsiteX10" fmla="*/ 855343 w 2565081"/>
                  <a:gd name="connsiteY10" fmla="*/ 467675 h 2502215"/>
                  <a:gd name="connsiteX11" fmla="*/ 855345 w 2565081"/>
                  <a:gd name="connsiteY11" fmla="*/ 467676 h 2502215"/>
                  <a:gd name="connsiteX12" fmla="*/ 1709736 w 2565081"/>
                  <a:gd name="connsiteY12" fmla="*/ 0 h 2502215"/>
                  <a:gd name="connsiteX0" fmla="*/ 2565081 w 2565081"/>
                  <a:gd name="connsiteY0" fmla="*/ 2 h 2034540"/>
                  <a:gd name="connsiteX1" fmla="*/ 1709736 w 2565081"/>
                  <a:gd name="connsiteY1" fmla="*/ 466727 h 2034540"/>
                  <a:gd name="connsiteX2" fmla="*/ 1709734 w 2565081"/>
                  <a:gd name="connsiteY2" fmla="*/ 466726 h 2034540"/>
                  <a:gd name="connsiteX3" fmla="*/ 1709734 w 2565081"/>
                  <a:gd name="connsiteY3" fmla="*/ 1567813 h 2034540"/>
                  <a:gd name="connsiteX4" fmla="*/ 1709738 w 2565081"/>
                  <a:gd name="connsiteY4" fmla="*/ 1567815 h 2034540"/>
                  <a:gd name="connsiteX5" fmla="*/ 855346 w 2565081"/>
                  <a:gd name="connsiteY5" fmla="*/ 2034540 h 2034540"/>
                  <a:gd name="connsiteX6" fmla="*/ 0 w 2565081"/>
                  <a:gd name="connsiteY6" fmla="*/ 1567815 h 2034540"/>
                  <a:gd name="connsiteX7" fmla="*/ 855345 w 2565081"/>
                  <a:gd name="connsiteY7" fmla="*/ 1100139 h 2034540"/>
                  <a:gd name="connsiteX8" fmla="*/ 855343 w 2565081"/>
                  <a:gd name="connsiteY8" fmla="*/ 1100138 h 2034540"/>
                  <a:gd name="connsiteX9" fmla="*/ 855343 w 2565081"/>
                  <a:gd name="connsiteY9" fmla="*/ 2 h 2034540"/>
                  <a:gd name="connsiteX10" fmla="*/ 855343 w 2565081"/>
                  <a:gd name="connsiteY10" fmla="*/ 0 h 2034540"/>
                  <a:gd name="connsiteX11" fmla="*/ 855345 w 2565081"/>
                  <a:gd name="connsiteY11" fmla="*/ 1 h 2034540"/>
                  <a:gd name="connsiteX0" fmla="*/ 1709736 w 1709737"/>
                  <a:gd name="connsiteY0" fmla="*/ 466727 h 2034540"/>
                  <a:gd name="connsiteX1" fmla="*/ 1709734 w 1709737"/>
                  <a:gd name="connsiteY1" fmla="*/ 466726 h 2034540"/>
                  <a:gd name="connsiteX2" fmla="*/ 1709734 w 1709737"/>
                  <a:gd name="connsiteY2" fmla="*/ 1567813 h 2034540"/>
                  <a:gd name="connsiteX3" fmla="*/ 1709738 w 1709737"/>
                  <a:gd name="connsiteY3" fmla="*/ 1567815 h 2034540"/>
                  <a:gd name="connsiteX4" fmla="*/ 855346 w 1709737"/>
                  <a:gd name="connsiteY4" fmla="*/ 2034540 h 2034540"/>
                  <a:gd name="connsiteX5" fmla="*/ 0 w 1709737"/>
                  <a:gd name="connsiteY5" fmla="*/ 1567815 h 2034540"/>
                  <a:gd name="connsiteX6" fmla="*/ 855345 w 1709737"/>
                  <a:gd name="connsiteY6" fmla="*/ 1100139 h 2034540"/>
                  <a:gd name="connsiteX7" fmla="*/ 855343 w 1709737"/>
                  <a:gd name="connsiteY7" fmla="*/ 1100138 h 2034540"/>
                  <a:gd name="connsiteX8" fmla="*/ 855343 w 1709737"/>
                  <a:gd name="connsiteY8" fmla="*/ 2 h 2034540"/>
                  <a:gd name="connsiteX9" fmla="*/ 855343 w 1709737"/>
                  <a:gd name="connsiteY9" fmla="*/ 0 h 2034540"/>
                  <a:gd name="connsiteX10" fmla="*/ 855345 w 1709737"/>
                  <a:gd name="connsiteY10" fmla="*/ 1 h 2034540"/>
                  <a:gd name="connsiteX0" fmla="*/ 1709736 w 1709738"/>
                  <a:gd name="connsiteY0" fmla="*/ 466727 h 2034540"/>
                  <a:gd name="connsiteX1" fmla="*/ 1709734 w 1709738"/>
                  <a:gd name="connsiteY1" fmla="*/ 1567813 h 2034540"/>
                  <a:gd name="connsiteX2" fmla="*/ 1709738 w 1709738"/>
                  <a:gd name="connsiteY2" fmla="*/ 1567815 h 2034540"/>
                  <a:gd name="connsiteX3" fmla="*/ 855346 w 1709738"/>
                  <a:gd name="connsiteY3" fmla="*/ 2034540 h 2034540"/>
                  <a:gd name="connsiteX4" fmla="*/ 0 w 1709738"/>
                  <a:gd name="connsiteY4" fmla="*/ 1567815 h 2034540"/>
                  <a:gd name="connsiteX5" fmla="*/ 855345 w 1709738"/>
                  <a:gd name="connsiteY5" fmla="*/ 1100139 h 2034540"/>
                  <a:gd name="connsiteX6" fmla="*/ 855343 w 1709738"/>
                  <a:gd name="connsiteY6" fmla="*/ 1100138 h 2034540"/>
                  <a:gd name="connsiteX7" fmla="*/ 855343 w 1709738"/>
                  <a:gd name="connsiteY7" fmla="*/ 2 h 2034540"/>
                  <a:gd name="connsiteX8" fmla="*/ 855343 w 1709738"/>
                  <a:gd name="connsiteY8" fmla="*/ 0 h 2034540"/>
                  <a:gd name="connsiteX9" fmla="*/ 855345 w 1709738"/>
                  <a:gd name="connsiteY9" fmla="*/ 1 h 2034540"/>
                  <a:gd name="connsiteX0" fmla="*/ 1709736 w 1709736"/>
                  <a:gd name="connsiteY0" fmla="*/ 466727 h 2034540"/>
                  <a:gd name="connsiteX1" fmla="*/ 1709734 w 1709736"/>
                  <a:gd name="connsiteY1" fmla="*/ 1567813 h 2034540"/>
                  <a:gd name="connsiteX2" fmla="*/ 855346 w 1709736"/>
                  <a:gd name="connsiteY2" fmla="*/ 2034540 h 2034540"/>
                  <a:gd name="connsiteX3" fmla="*/ 0 w 1709736"/>
                  <a:gd name="connsiteY3" fmla="*/ 1567815 h 2034540"/>
                  <a:gd name="connsiteX4" fmla="*/ 855345 w 1709736"/>
                  <a:gd name="connsiteY4" fmla="*/ 1100139 h 2034540"/>
                  <a:gd name="connsiteX5" fmla="*/ 855343 w 1709736"/>
                  <a:gd name="connsiteY5" fmla="*/ 1100138 h 2034540"/>
                  <a:gd name="connsiteX6" fmla="*/ 855343 w 1709736"/>
                  <a:gd name="connsiteY6" fmla="*/ 2 h 2034540"/>
                  <a:gd name="connsiteX7" fmla="*/ 855343 w 1709736"/>
                  <a:gd name="connsiteY7" fmla="*/ 0 h 2034540"/>
                  <a:gd name="connsiteX8" fmla="*/ 855345 w 1709736"/>
                  <a:gd name="connsiteY8" fmla="*/ 1 h 2034540"/>
                  <a:gd name="connsiteX0" fmla="*/ 1709734 w 1709734"/>
                  <a:gd name="connsiteY0" fmla="*/ 1567813 h 2034540"/>
                  <a:gd name="connsiteX1" fmla="*/ 855346 w 1709734"/>
                  <a:gd name="connsiteY1" fmla="*/ 2034540 h 2034540"/>
                  <a:gd name="connsiteX2" fmla="*/ 0 w 1709734"/>
                  <a:gd name="connsiteY2" fmla="*/ 1567815 h 2034540"/>
                  <a:gd name="connsiteX3" fmla="*/ 855345 w 1709734"/>
                  <a:gd name="connsiteY3" fmla="*/ 1100139 h 2034540"/>
                  <a:gd name="connsiteX4" fmla="*/ 855343 w 1709734"/>
                  <a:gd name="connsiteY4" fmla="*/ 1100138 h 2034540"/>
                  <a:gd name="connsiteX5" fmla="*/ 855343 w 1709734"/>
                  <a:gd name="connsiteY5" fmla="*/ 2 h 2034540"/>
                  <a:gd name="connsiteX6" fmla="*/ 855343 w 1709734"/>
                  <a:gd name="connsiteY6" fmla="*/ 0 h 2034540"/>
                  <a:gd name="connsiteX7" fmla="*/ 855345 w 1709734"/>
                  <a:gd name="connsiteY7" fmla="*/ 1 h 2034540"/>
                  <a:gd name="connsiteX0" fmla="*/ 855346 w 855346"/>
                  <a:gd name="connsiteY0" fmla="*/ 2034540 h 2034540"/>
                  <a:gd name="connsiteX1" fmla="*/ 0 w 855346"/>
                  <a:gd name="connsiteY1" fmla="*/ 1567815 h 2034540"/>
                  <a:gd name="connsiteX2" fmla="*/ 855345 w 855346"/>
                  <a:gd name="connsiteY2" fmla="*/ 1100139 h 2034540"/>
                  <a:gd name="connsiteX3" fmla="*/ 855343 w 855346"/>
                  <a:gd name="connsiteY3" fmla="*/ 1100138 h 2034540"/>
                  <a:gd name="connsiteX4" fmla="*/ 855343 w 855346"/>
                  <a:gd name="connsiteY4" fmla="*/ 2 h 2034540"/>
                  <a:gd name="connsiteX5" fmla="*/ 855343 w 855346"/>
                  <a:gd name="connsiteY5" fmla="*/ 0 h 2034540"/>
                  <a:gd name="connsiteX6" fmla="*/ 855345 w 855346"/>
                  <a:gd name="connsiteY6" fmla="*/ 1 h 203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346" h="2034540">
                    <a:moveTo>
                      <a:pt x="855346" y="2034540"/>
                    </a:moveTo>
                    <a:lnTo>
                      <a:pt x="0" y="1567815"/>
                    </a:lnTo>
                    <a:lnTo>
                      <a:pt x="855345" y="1100139"/>
                    </a:lnTo>
                    <a:cubicBezTo>
                      <a:pt x="855344" y="1100139"/>
                      <a:pt x="855344" y="1100138"/>
                      <a:pt x="855343" y="1100138"/>
                    </a:cubicBezTo>
                    <a:lnTo>
                      <a:pt x="855343" y="2"/>
                    </a:lnTo>
                    <a:lnTo>
                      <a:pt x="855343" y="0"/>
                    </a:lnTo>
                    <a:cubicBezTo>
                      <a:pt x="855344" y="0"/>
                      <a:pt x="855344" y="1"/>
                      <a:pt x="855345" y="1"/>
                    </a:cubicBezTo>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cxnSp>
            <p:nvCxnSpPr>
              <p:cNvPr id="81" name="Straight Connector 80">
                <a:extLst>
                  <a:ext uri="{FF2B5EF4-FFF2-40B4-BE49-F238E27FC236}">
                    <a16:creationId xmlns:a16="http://schemas.microsoft.com/office/drawing/2014/main" id="{7FBC50E9-9F0E-4D62-9AA6-DC145681D1EA}"/>
                  </a:ext>
                </a:extLst>
              </p:cNvPr>
              <p:cNvCxnSpPr/>
              <p:nvPr/>
            </p:nvCxnSpPr>
            <p:spPr bwMode="ltGray">
              <a:xfrm>
                <a:off x="9981203" y="5098858"/>
                <a:ext cx="733213" cy="400531"/>
              </a:xfrm>
              <a:prstGeom prst="line">
                <a:avLst/>
              </a:pr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cxnSp>
        </p:grpSp>
        <p:grpSp>
          <p:nvGrpSpPr>
            <p:cNvPr id="57" name="Group 56">
              <a:extLst>
                <a:ext uri="{FF2B5EF4-FFF2-40B4-BE49-F238E27FC236}">
                  <a16:creationId xmlns:a16="http://schemas.microsoft.com/office/drawing/2014/main" id="{09610B7D-2856-472A-B98F-5684402C6C99}"/>
                </a:ext>
              </a:extLst>
            </p:cNvPr>
            <p:cNvGrpSpPr/>
            <p:nvPr userDrawn="1"/>
          </p:nvGrpSpPr>
          <p:grpSpPr bwMode="ltGray">
            <a:xfrm>
              <a:off x="7545167" y="-21839"/>
              <a:ext cx="1192433" cy="1098538"/>
              <a:chOff x="7545167" y="-9139"/>
              <a:chExt cx="1192433" cy="1098538"/>
            </a:xfrm>
          </p:grpSpPr>
          <p:sp>
            <p:nvSpPr>
              <p:cNvPr id="62" name="Freeform: Shape 61">
                <a:extLst>
                  <a:ext uri="{FF2B5EF4-FFF2-40B4-BE49-F238E27FC236}">
                    <a16:creationId xmlns:a16="http://schemas.microsoft.com/office/drawing/2014/main" id="{5173E078-D753-4C8F-98BB-75D0CBE314FE}"/>
                  </a:ext>
                </a:extLst>
              </p:cNvPr>
              <p:cNvSpPr/>
              <p:nvPr userDrawn="1"/>
            </p:nvSpPr>
            <p:spPr bwMode="ltGray">
              <a:xfrm>
                <a:off x="7550108" y="-9139"/>
                <a:ext cx="591604" cy="774738"/>
              </a:xfrm>
              <a:custGeom>
                <a:avLst/>
                <a:gdLst>
                  <a:gd name="connsiteX0" fmla="*/ 24121 w 591604"/>
                  <a:gd name="connsiteY0" fmla="*/ 0 h 774738"/>
                  <a:gd name="connsiteX1" fmla="*/ 591604 w 591604"/>
                  <a:gd name="connsiteY1" fmla="*/ 0 h 774738"/>
                  <a:gd name="connsiteX2" fmla="*/ 591604 w 591604"/>
                  <a:gd name="connsiteY2" fmla="*/ 451265 h 774738"/>
                  <a:gd name="connsiteX3" fmla="*/ 0 w 591604"/>
                  <a:gd name="connsiteY3" fmla="*/ 774738 h 774738"/>
                  <a:gd name="connsiteX4" fmla="*/ 0 w 591604"/>
                  <a:gd name="connsiteY4" fmla="*/ 13162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604" h="774738">
                    <a:moveTo>
                      <a:pt x="24121" y="0"/>
                    </a:moveTo>
                    <a:lnTo>
                      <a:pt x="591604" y="0"/>
                    </a:lnTo>
                    <a:lnTo>
                      <a:pt x="591604" y="451265"/>
                    </a:lnTo>
                    <a:lnTo>
                      <a:pt x="0" y="774738"/>
                    </a:lnTo>
                    <a:lnTo>
                      <a:pt x="0" y="13162"/>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63" name="Freeform: Shape 62">
                <a:extLst>
                  <a:ext uri="{FF2B5EF4-FFF2-40B4-BE49-F238E27FC236}">
                    <a16:creationId xmlns:a16="http://schemas.microsoft.com/office/drawing/2014/main" id="{EAA82456-62CD-4C42-91A4-3FFD8F19BCBD}"/>
                  </a:ext>
                </a:extLst>
              </p:cNvPr>
              <p:cNvSpPr/>
              <p:nvPr userDrawn="1"/>
            </p:nvSpPr>
            <p:spPr bwMode="ltGray">
              <a:xfrm>
                <a:off x="8141712" y="-9139"/>
                <a:ext cx="590944" cy="774738"/>
              </a:xfrm>
              <a:custGeom>
                <a:avLst/>
                <a:gdLst>
                  <a:gd name="connsiteX0" fmla="*/ 0 w 590944"/>
                  <a:gd name="connsiteY0" fmla="*/ 0 h 774738"/>
                  <a:gd name="connsiteX1" fmla="*/ 566850 w 590944"/>
                  <a:gd name="connsiteY1" fmla="*/ 0 h 774738"/>
                  <a:gd name="connsiteX2" fmla="*/ 590944 w 590944"/>
                  <a:gd name="connsiteY2" fmla="*/ 13162 h 774738"/>
                  <a:gd name="connsiteX3" fmla="*/ 590944 w 590944"/>
                  <a:gd name="connsiteY3" fmla="*/ 774738 h 774738"/>
                  <a:gd name="connsiteX4" fmla="*/ 0 w 590944"/>
                  <a:gd name="connsiteY4" fmla="*/ 451265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944" h="774738">
                    <a:moveTo>
                      <a:pt x="0" y="0"/>
                    </a:moveTo>
                    <a:lnTo>
                      <a:pt x="566850" y="0"/>
                    </a:lnTo>
                    <a:lnTo>
                      <a:pt x="590944" y="13162"/>
                    </a:lnTo>
                    <a:lnTo>
                      <a:pt x="590944" y="774738"/>
                    </a:lnTo>
                    <a:lnTo>
                      <a:pt x="0" y="451265"/>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64" name="Freeform: Shape 63">
                <a:extLst>
                  <a:ext uri="{FF2B5EF4-FFF2-40B4-BE49-F238E27FC236}">
                    <a16:creationId xmlns:a16="http://schemas.microsoft.com/office/drawing/2014/main" id="{41ABB687-FC0A-4A48-8466-BF8A1129E230}"/>
                  </a:ext>
                </a:extLst>
              </p:cNvPr>
              <p:cNvSpPr/>
              <p:nvPr userDrawn="1"/>
            </p:nvSpPr>
            <p:spPr bwMode="ltGray">
              <a:xfrm>
                <a:off x="7545167" y="437185"/>
                <a:ext cx="1192433" cy="65221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nvGrpSpPr>
            <p:cNvPr id="58" name="Group 57">
              <a:extLst>
                <a:ext uri="{FF2B5EF4-FFF2-40B4-BE49-F238E27FC236}">
                  <a16:creationId xmlns:a16="http://schemas.microsoft.com/office/drawing/2014/main" id="{8EEA91BF-1A44-4FB0-92F0-23098E7BBFCD}"/>
                </a:ext>
              </a:extLst>
            </p:cNvPr>
            <p:cNvGrpSpPr/>
            <p:nvPr userDrawn="1"/>
          </p:nvGrpSpPr>
          <p:grpSpPr bwMode="ltGray">
            <a:xfrm>
              <a:off x="6256117" y="5896894"/>
              <a:ext cx="1057910" cy="971314"/>
              <a:chOff x="6256117" y="5896894"/>
              <a:chExt cx="1057910" cy="971314"/>
            </a:xfrm>
          </p:grpSpPr>
          <p:sp>
            <p:nvSpPr>
              <p:cNvPr id="59" name="Freeform: Shape 58">
                <a:extLst>
                  <a:ext uri="{FF2B5EF4-FFF2-40B4-BE49-F238E27FC236}">
                    <a16:creationId xmlns:a16="http://schemas.microsoft.com/office/drawing/2014/main" id="{511C6A8E-CEC6-4129-9FB2-A426C6CE84EB}"/>
                  </a:ext>
                </a:extLst>
              </p:cNvPr>
              <p:cNvSpPr/>
              <p:nvPr userDrawn="1"/>
            </p:nvSpPr>
            <p:spPr bwMode="ltGray">
              <a:xfrm>
                <a:off x="6256117" y="5896894"/>
                <a:ext cx="532466" cy="971314"/>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0" name="Freeform: Shape 59">
                <a:extLst>
                  <a:ext uri="{FF2B5EF4-FFF2-40B4-BE49-F238E27FC236}">
                    <a16:creationId xmlns:a16="http://schemas.microsoft.com/office/drawing/2014/main" id="{205B8F1F-9F8A-42BF-8770-AEABCEC35D18}"/>
                  </a:ext>
                </a:extLst>
              </p:cNvPr>
              <p:cNvSpPr/>
              <p:nvPr userDrawn="1"/>
            </p:nvSpPr>
            <p:spPr bwMode="ltGray">
              <a:xfrm>
                <a:off x="6781561" y="5896894"/>
                <a:ext cx="532466" cy="971314"/>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1" name="Freeform: Shape 60">
                <a:extLst>
                  <a:ext uri="{FF2B5EF4-FFF2-40B4-BE49-F238E27FC236}">
                    <a16:creationId xmlns:a16="http://schemas.microsoft.com/office/drawing/2014/main" id="{36EE7F2A-0858-47D2-B1D0-D33BCD933ABE}"/>
                  </a:ext>
                </a:extLst>
              </p:cNvPr>
              <p:cNvSpPr/>
              <p:nvPr userDrawn="1"/>
            </p:nvSpPr>
            <p:spPr bwMode="ltGray">
              <a:xfrm>
                <a:off x="6260506" y="6577107"/>
                <a:ext cx="1050305" cy="287297"/>
              </a:xfrm>
              <a:custGeom>
                <a:avLst/>
                <a:gdLst>
                  <a:gd name="connsiteX0" fmla="*/ 855344 w 1709736"/>
                  <a:gd name="connsiteY0" fmla="*/ 934401 h 1083252"/>
                  <a:gd name="connsiteX1" fmla="*/ 1709736 w 1709736"/>
                  <a:gd name="connsiteY1" fmla="*/ 467676 h 1083252"/>
                  <a:gd name="connsiteX2" fmla="*/ 855344 w 1709736"/>
                  <a:gd name="connsiteY2" fmla="*/ -1 h 1083252"/>
                  <a:gd name="connsiteX3" fmla="*/ -1 w 1709736"/>
                  <a:gd name="connsiteY3" fmla="*/ 467676 h 1083252"/>
                  <a:gd name="connsiteX4" fmla="*/ 1004194 w 1709736"/>
                  <a:gd name="connsiteY4" fmla="*/ 1083251 h 1083252"/>
                  <a:gd name="connsiteX0" fmla="*/ 855346 w 1709738"/>
                  <a:gd name="connsiteY0" fmla="*/ 934403 h 934403"/>
                  <a:gd name="connsiteX1" fmla="*/ 1709738 w 1709738"/>
                  <a:gd name="connsiteY1" fmla="*/ 467678 h 934403"/>
                  <a:gd name="connsiteX2" fmla="*/ 855346 w 1709738"/>
                  <a:gd name="connsiteY2" fmla="*/ 1 h 934403"/>
                  <a:gd name="connsiteX3" fmla="*/ 1 w 1709738"/>
                  <a:gd name="connsiteY3" fmla="*/ 467678 h 934403"/>
                  <a:gd name="connsiteX0" fmla="*/ 1709736 w 1709736"/>
                  <a:gd name="connsiteY0" fmla="*/ 467676 h 467676"/>
                  <a:gd name="connsiteX1" fmla="*/ 855344 w 1709736"/>
                  <a:gd name="connsiteY1" fmla="*/ -1 h 467676"/>
                  <a:gd name="connsiteX2" fmla="*/ -1 w 1709736"/>
                  <a:gd name="connsiteY2" fmla="*/ 467676 h 467676"/>
                </a:gdLst>
                <a:ahLst/>
                <a:cxnLst>
                  <a:cxn ang="0">
                    <a:pos x="connsiteX0" y="connsiteY0"/>
                  </a:cxn>
                  <a:cxn ang="0">
                    <a:pos x="connsiteX1" y="connsiteY1"/>
                  </a:cxn>
                  <a:cxn ang="0">
                    <a:pos x="connsiteX2" y="connsiteY2"/>
                  </a:cxn>
                </a:cxnLst>
                <a:rect l="l" t="t" r="r" b="b"/>
                <a:pathLst>
                  <a:path w="1709736" h="467676">
                    <a:moveTo>
                      <a:pt x="1709736" y="467676"/>
                    </a:moveTo>
                    <a:lnTo>
                      <a:pt x="855344" y="-1"/>
                    </a:lnTo>
                    <a:lnTo>
                      <a:pt x="-1" y="467676"/>
                    </a:lnTo>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sp>
        <p:nvSpPr>
          <p:cNvPr id="5" name="Picture Placeholder 4">
            <a:extLst>
              <a:ext uri="{FF2B5EF4-FFF2-40B4-BE49-F238E27FC236}">
                <a16:creationId xmlns:a16="http://schemas.microsoft.com/office/drawing/2014/main" id="{6DF5D6DE-2629-4577-9B98-7A1666013D0A}"/>
              </a:ext>
            </a:extLst>
          </p:cNvPr>
          <p:cNvSpPr>
            <a:spLocks noGrp="1"/>
          </p:cNvSpPr>
          <p:nvPr>
            <p:ph type="pic" sz="quarter" idx="11" hasCustomPrompt="1"/>
          </p:nvPr>
        </p:nvSpPr>
        <p:spPr bwMode="gray">
          <a:xfrm>
            <a:off x="5016500" y="292100"/>
            <a:ext cx="6881813" cy="6272213"/>
          </a:xfrm>
          <a:blipFill>
            <a:blip r:embed="rId2"/>
            <a:stretch>
              <a:fillRect/>
            </a:stretch>
          </a:blipFill>
          <a:ln w="9525" cap="flat">
            <a:noFill/>
            <a:prstDash val="solid"/>
            <a:miter/>
          </a:ln>
          <a:effectLst>
            <a:outerShdw blurRad="508000" dist="63500" dir="2700000" sx="101000" sy="101000" algn="tl" rotWithShape="0">
              <a:prstClr val="black">
                <a:alpha val="33000"/>
              </a:prstClr>
            </a:outerShdw>
          </a:effectLst>
        </p:spPr>
        <p:txBody>
          <a:bodyPr tIns="1188720" anchor="ctr">
            <a:noAutofit/>
          </a:bodyPr>
          <a:lstStyle>
            <a:lvl1pPr marL="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400" b="1" kern="1200" spc="0" baseline="0" dirty="0">
                <a:solidFill>
                  <a:srgbClr val="FFFFFF"/>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Title 1"/>
          <p:cNvSpPr>
            <a:spLocks noGrp="1"/>
          </p:cNvSpPr>
          <p:nvPr>
            <p:ph type="title" hasCustomPrompt="1"/>
          </p:nvPr>
        </p:nvSpPr>
        <p:spPr>
          <a:xfrm>
            <a:off x="584201" y="2579648"/>
            <a:ext cx="3768898" cy="553998"/>
          </a:xfrm>
        </p:spPr>
        <p:txBody>
          <a:bodyPr wrap="square" rIns="0" anchor="b">
            <a:spAutoFit/>
          </a:bodyPr>
          <a:lstStyle>
            <a:lvl1pPr>
              <a:lnSpc>
                <a:spcPct val="100000"/>
              </a:lnSpc>
              <a:defRPr sz="3600" b="1" spc="-49" baseline="0">
                <a:gradFill>
                  <a:gsLst>
                    <a:gs pos="1250">
                      <a:schemeClr val="tx1"/>
                    </a:gs>
                    <a:gs pos="100000">
                      <a:schemeClr val="tx1"/>
                    </a:gs>
                  </a:gsLst>
                  <a:lin ang="5400000" scaled="0"/>
                </a:gradFill>
                <a:latin typeface="+mj-lt"/>
                <a:cs typeface="Segoe UI Semilight" panose="020B0402040204020203" pitchFamily="34" charset="0"/>
              </a:defRPr>
            </a:lvl1pPr>
          </a:lstStyle>
          <a:p>
            <a:r>
              <a:rPr lang="en-US"/>
              <a:t>Enter title text</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1" y="3535541"/>
            <a:ext cx="3769300" cy="307777"/>
          </a:xfrm>
        </p:spPr>
        <p:txBody>
          <a:bodyPr/>
          <a:lstStyle>
            <a:lvl1pPr marL="0" indent="0">
              <a:buNone/>
              <a:defRPr sz="20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Edit Master text styles</a:t>
            </a:r>
          </a:p>
        </p:txBody>
      </p:sp>
    </p:spTree>
    <p:extLst>
      <p:ext uri="{BB962C8B-B14F-4D97-AF65-F5344CB8AC3E}">
        <p14:creationId xmlns:p14="http://schemas.microsoft.com/office/powerpoint/2010/main" val="2765138275"/>
      </p:ext>
    </p:extLst>
  </p:cSld>
  <p:clrMapOvr>
    <a:masterClrMapping/>
  </p:clrMapOvr>
  <p:transition>
    <p:fade/>
  </p:transition>
  <p:extLst mod="1">
    <p:ext uri="{DCECCB84-F9BA-43D5-87BE-67443E8EF086}">
      <p15:sldGuideLst xmlns:p15="http://schemas.microsoft.com/office/powerpoint/2012/main">
        <p15:guide id="2" pos="3359">
          <p15:clr>
            <a:srgbClr val="FBAE40"/>
          </p15:clr>
        </p15:guide>
        <p15:guide id="6" orient="horz" pos="904">
          <p15:clr>
            <a:srgbClr val="5ACBF0"/>
          </p15:clr>
        </p15:guide>
        <p15:guide id="7" orient="horz" pos="1276">
          <p15:clr>
            <a:srgbClr val="5ACBF0"/>
          </p15:clr>
        </p15:guide>
        <p15:guide id="8" orient="horz" pos="2226">
          <p15:clr>
            <a:srgbClr val="5ACBF0"/>
          </p15:clr>
        </p15:guide>
        <p15:guide id="9" pos="2993">
          <p15:clr>
            <a:srgbClr val="C35EA4"/>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CE969F-2CDE-4987-A2B9-92137D1172F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DF1C51D-5343-4E3A-A631-04407C80D57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8109188C-66AB-4C0E-A7DC-131D93AD54A0}"/>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7FBAF59-3008-4D7D-A587-C36F6AA6180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D13343CE-FF09-46B4-9D56-F41371973846}"/>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CBF0481-0B4E-44FB-BC65-A66AB9245D3A}"/>
              </a:ext>
            </a:extLst>
          </p:cNvPr>
          <p:cNvSpPr>
            <a:spLocks noGrp="1"/>
          </p:cNvSpPr>
          <p:nvPr>
            <p:ph type="dt" sz="half" idx="10"/>
          </p:nvPr>
        </p:nvSpPr>
        <p:spPr/>
        <p:txBody>
          <a:bodyPr/>
          <a:lstStyle/>
          <a:p>
            <a:fld id="{A4BA12F3-F481-41AF-8C99-E43E4622B517}" type="datetimeFigureOut">
              <a:rPr lang="en-US" smtClean="0"/>
              <a:t>11/21/2018</a:t>
            </a:fld>
            <a:endParaRPr lang="en-US"/>
          </a:p>
        </p:txBody>
      </p:sp>
      <p:sp>
        <p:nvSpPr>
          <p:cNvPr id="8" name="Footer Placeholder 7">
            <a:extLst>
              <a:ext uri="{FF2B5EF4-FFF2-40B4-BE49-F238E27FC236}">
                <a16:creationId xmlns:a16="http://schemas.microsoft.com/office/drawing/2014/main" id="{342A87DA-18DB-4EB8-A91E-72A347D22C6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59A71BF-E8AE-4A38-96A4-7E84C0F1A49E}"/>
              </a:ext>
            </a:extLst>
          </p:cNvPr>
          <p:cNvSpPr>
            <a:spLocks noGrp="1"/>
          </p:cNvSpPr>
          <p:nvPr>
            <p:ph type="sldNum" sz="quarter" idx="12"/>
          </p:nvPr>
        </p:nvSpPr>
        <p:spPr/>
        <p:txBody>
          <a:bodyPr/>
          <a:lstStyle/>
          <a:p>
            <a:fld id="{FBB6B665-424D-45C5-994E-4CA233FE3925}" type="slidenum">
              <a:rPr lang="en-US" smtClean="0"/>
              <a:t>‹#›</a:t>
            </a:fld>
            <a:endParaRPr lang="en-US"/>
          </a:p>
        </p:txBody>
      </p:sp>
    </p:spTree>
    <p:extLst>
      <p:ext uri="{BB962C8B-B14F-4D97-AF65-F5344CB8AC3E}">
        <p14:creationId xmlns:p14="http://schemas.microsoft.com/office/powerpoint/2010/main" val="24347352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Square Photo body text">
    <p:spTree>
      <p:nvGrpSpPr>
        <p:cNvPr id="1" name=""/>
        <p:cNvGrpSpPr/>
        <p:nvPr/>
      </p:nvGrpSpPr>
      <p:grpSpPr>
        <a:xfrm>
          <a:off x="0" y="0"/>
          <a:ext cx="0" cy="0"/>
          <a:chOff x="0" y="0"/>
          <a:chExt cx="0" cy="0"/>
        </a:xfrm>
      </p:grpSpPr>
      <p:grpSp>
        <p:nvGrpSpPr>
          <p:cNvPr id="30" name="Group 29">
            <a:extLst>
              <a:ext uri="{FF2B5EF4-FFF2-40B4-BE49-F238E27FC236}">
                <a16:creationId xmlns:a16="http://schemas.microsoft.com/office/drawing/2014/main" id="{C39AAC9F-C8B8-422E-93FC-08A064104000}"/>
              </a:ext>
            </a:extLst>
          </p:cNvPr>
          <p:cNvGrpSpPr/>
          <p:nvPr userDrawn="1"/>
        </p:nvGrpSpPr>
        <p:grpSpPr bwMode="ltGray">
          <a:xfrm>
            <a:off x="6256117" y="-21839"/>
            <a:ext cx="5932086" cy="6890047"/>
            <a:chOff x="6256117" y="-21839"/>
            <a:chExt cx="5932086" cy="6890047"/>
          </a:xfrm>
        </p:grpSpPr>
        <p:grpSp>
          <p:nvGrpSpPr>
            <p:cNvPr id="31" name="Group 30">
              <a:extLst>
                <a:ext uri="{FF2B5EF4-FFF2-40B4-BE49-F238E27FC236}">
                  <a16:creationId xmlns:a16="http://schemas.microsoft.com/office/drawing/2014/main" id="{A09379AA-B540-4886-8794-46BA10F3D91B}"/>
                </a:ext>
              </a:extLst>
            </p:cNvPr>
            <p:cNvGrpSpPr/>
            <p:nvPr userDrawn="1"/>
          </p:nvGrpSpPr>
          <p:grpSpPr bwMode="ltGray">
            <a:xfrm>
              <a:off x="8507413" y="1457714"/>
              <a:ext cx="3680790" cy="5392441"/>
              <a:chOff x="8507413" y="1457714"/>
              <a:chExt cx="3680790" cy="5392441"/>
            </a:xfrm>
          </p:grpSpPr>
          <p:sp>
            <p:nvSpPr>
              <p:cNvPr id="64" name="Freeform: Shape 63">
                <a:extLst>
                  <a:ext uri="{FF2B5EF4-FFF2-40B4-BE49-F238E27FC236}">
                    <a16:creationId xmlns:a16="http://schemas.microsoft.com/office/drawing/2014/main" id="{9E5BC201-014B-48F5-BAC0-4FBBACCBF586}"/>
                  </a:ext>
                </a:extLst>
              </p:cNvPr>
              <p:cNvSpPr/>
              <p:nvPr/>
            </p:nvSpPr>
            <p:spPr bwMode="ltGray">
              <a:xfrm>
                <a:off x="8507413"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5" name="Freeform: Shape 64">
                <a:extLst>
                  <a:ext uri="{FF2B5EF4-FFF2-40B4-BE49-F238E27FC236}">
                    <a16:creationId xmlns:a16="http://schemas.microsoft.com/office/drawing/2014/main" id="{F72CD027-1ABE-4E4A-BE9E-EF73250F9290}"/>
                  </a:ext>
                </a:extLst>
              </p:cNvPr>
              <p:cNvSpPr/>
              <p:nvPr/>
            </p:nvSpPr>
            <p:spPr bwMode="ltGray">
              <a:xfrm>
                <a:off x="9241444" y="2803166"/>
                <a:ext cx="743840" cy="1356898"/>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6" name="Freeform: Shape 65">
                <a:extLst>
                  <a:ext uri="{FF2B5EF4-FFF2-40B4-BE49-F238E27FC236}">
                    <a16:creationId xmlns:a16="http://schemas.microsoft.com/office/drawing/2014/main" id="{52C85D91-63CC-4FF7-A826-BE886CDB017C}"/>
                  </a:ext>
                </a:extLst>
              </p:cNvPr>
              <p:cNvSpPr/>
              <p:nvPr/>
            </p:nvSpPr>
            <p:spPr bwMode="ltGray">
              <a:xfrm>
                <a:off x="8507413" y="3747272"/>
                <a:ext cx="1479509" cy="80923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7" name="Freeform: Shape 66">
                <a:extLst>
                  <a:ext uri="{FF2B5EF4-FFF2-40B4-BE49-F238E27FC236}">
                    <a16:creationId xmlns:a16="http://schemas.microsoft.com/office/drawing/2014/main" id="{E55C67E6-D930-403F-9550-70EC2A102AB5}"/>
                  </a:ext>
                </a:extLst>
              </p:cNvPr>
              <p:cNvSpPr/>
              <p:nvPr/>
            </p:nvSpPr>
            <p:spPr bwMode="ltGray">
              <a:xfrm>
                <a:off x="8507413" y="5493257"/>
                <a:ext cx="743840" cy="1356898"/>
              </a:xfrm>
              <a:custGeom>
                <a:avLst/>
                <a:gdLst/>
                <a:ahLst/>
                <a:cxnLst/>
                <a:rect l="0" t="0" r="0" b="0"/>
                <a:pathLst>
                  <a:path w="866775" h="1581150">
                    <a:moveTo>
                      <a:pt x="862489" y="1108234"/>
                    </a:moveTo>
                    <a:lnTo>
                      <a:pt x="7144" y="1574959"/>
                    </a:lnTo>
                    <a:lnTo>
                      <a:pt x="7144" y="474821"/>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8" name="Freeform: Shape 67">
                <a:extLst>
                  <a:ext uri="{FF2B5EF4-FFF2-40B4-BE49-F238E27FC236}">
                    <a16:creationId xmlns:a16="http://schemas.microsoft.com/office/drawing/2014/main" id="{BDB9C074-A5A6-4082-9FCD-D487FD8013E5}"/>
                  </a:ext>
                </a:extLst>
              </p:cNvPr>
              <p:cNvSpPr/>
              <p:nvPr/>
            </p:nvSpPr>
            <p:spPr bwMode="ltGray">
              <a:xfrm>
                <a:off x="9241444" y="5493257"/>
                <a:ext cx="743840" cy="1356898"/>
              </a:xfrm>
              <a:custGeom>
                <a:avLst/>
                <a:gdLst/>
                <a:ahLst/>
                <a:cxnLst/>
                <a:rect l="0" t="0" r="0" b="0"/>
                <a:pathLst>
                  <a:path w="866775" h="1581150">
                    <a:moveTo>
                      <a:pt x="7144" y="1108234"/>
                    </a:moveTo>
                    <a:lnTo>
                      <a:pt x="861536" y="1574959"/>
                    </a:lnTo>
                    <a:lnTo>
                      <a:pt x="861536" y="474821"/>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9" name="Freeform: Shape 68">
                <a:extLst>
                  <a:ext uri="{FF2B5EF4-FFF2-40B4-BE49-F238E27FC236}">
                    <a16:creationId xmlns:a16="http://schemas.microsoft.com/office/drawing/2014/main" id="{4E3D79EB-E5E0-4CA3-A7CE-50069CC73F19}"/>
                  </a:ext>
                </a:extLst>
              </p:cNvPr>
              <p:cNvSpPr/>
              <p:nvPr/>
            </p:nvSpPr>
            <p:spPr bwMode="ltGray">
              <a:xfrm>
                <a:off x="8513545" y="6444311"/>
                <a:ext cx="1467248" cy="400530"/>
              </a:xfrm>
              <a:custGeom>
                <a:avLst/>
                <a:gdLst>
                  <a:gd name="connsiteX0" fmla="*/ 855345 w 1709736"/>
                  <a:gd name="connsiteY0" fmla="*/ 934403 h 1040954"/>
                  <a:gd name="connsiteX1" fmla="*/ 1709737 w 1709736"/>
                  <a:gd name="connsiteY1" fmla="*/ 466725 h 1040954"/>
                  <a:gd name="connsiteX2" fmla="*/ 855345 w 1709736"/>
                  <a:gd name="connsiteY2" fmla="*/ 0 h 1040954"/>
                  <a:gd name="connsiteX3" fmla="*/ 0 w 1709736"/>
                  <a:gd name="connsiteY3" fmla="*/ 466725 h 1040954"/>
                  <a:gd name="connsiteX4" fmla="*/ 961897 w 1709736"/>
                  <a:gd name="connsiteY4" fmla="*/ 1040955 h 1040954"/>
                  <a:gd name="connsiteX0" fmla="*/ 855345 w 1709737"/>
                  <a:gd name="connsiteY0" fmla="*/ 934403 h 934403"/>
                  <a:gd name="connsiteX1" fmla="*/ 1709737 w 1709737"/>
                  <a:gd name="connsiteY1" fmla="*/ 466725 h 934403"/>
                  <a:gd name="connsiteX2" fmla="*/ 855345 w 1709737"/>
                  <a:gd name="connsiteY2" fmla="*/ 0 h 934403"/>
                  <a:gd name="connsiteX3" fmla="*/ 0 w 1709737"/>
                  <a:gd name="connsiteY3" fmla="*/ 466725 h 934403"/>
                  <a:gd name="connsiteX0" fmla="*/ 1709737 w 1709737"/>
                  <a:gd name="connsiteY0" fmla="*/ 466725 h 466725"/>
                  <a:gd name="connsiteX1" fmla="*/ 855345 w 1709737"/>
                  <a:gd name="connsiteY1" fmla="*/ 0 h 466725"/>
                  <a:gd name="connsiteX2" fmla="*/ 0 w 1709737"/>
                  <a:gd name="connsiteY2" fmla="*/ 466725 h 466725"/>
                </a:gdLst>
                <a:ahLst/>
                <a:cxnLst>
                  <a:cxn ang="0">
                    <a:pos x="connsiteX0" y="connsiteY0"/>
                  </a:cxn>
                  <a:cxn ang="0">
                    <a:pos x="connsiteX1" y="connsiteY1"/>
                  </a:cxn>
                  <a:cxn ang="0">
                    <a:pos x="connsiteX2" y="connsiteY2"/>
                  </a:cxn>
                </a:cxnLst>
                <a:rect l="l" t="t" r="r" b="b"/>
                <a:pathLst>
                  <a:path w="1709737" h="466725">
                    <a:moveTo>
                      <a:pt x="1709737" y="466725"/>
                    </a:moveTo>
                    <a:lnTo>
                      <a:pt x="855345" y="0"/>
                    </a:lnTo>
                    <a:lnTo>
                      <a:pt x="0" y="466725"/>
                    </a:ln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0" name="Freeform: Shape 69">
                <a:extLst>
                  <a:ext uri="{FF2B5EF4-FFF2-40B4-BE49-F238E27FC236}">
                    <a16:creationId xmlns:a16="http://schemas.microsoft.com/office/drawing/2014/main" id="{42F892FB-2465-40CF-A81F-AC989DC09CE4}"/>
                  </a:ext>
                </a:extLst>
              </p:cNvPr>
              <p:cNvSpPr/>
              <p:nvPr/>
            </p:nvSpPr>
            <p:spPr bwMode="ltGray">
              <a:xfrm>
                <a:off x="9241444" y="4148621"/>
                <a:ext cx="743840" cy="1356898"/>
              </a:xfrm>
              <a:custGeom>
                <a:avLst/>
                <a:gdLst/>
                <a:ahLst/>
                <a:cxnLst/>
                <a:rect l="0" t="0" r="0" b="0"/>
                <a:pathLst>
                  <a:path w="866775" h="1581150">
                    <a:moveTo>
                      <a:pt x="861536" y="1107281"/>
                    </a:moveTo>
                    <a:lnTo>
                      <a:pt x="7144" y="1574006"/>
                    </a:lnTo>
                    <a:lnTo>
                      <a:pt x="7144" y="473869"/>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1" name="Freeform: Shape 70">
                <a:extLst>
                  <a:ext uri="{FF2B5EF4-FFF2-40B4-BE49-F238E27FC236}">
                    <a16:creationId xmlns:a16="http://schemas.microsoft.com/office/drawing/2014/main" id="{E8BADF38-50C7-4E4B-AA00-660BF4161C96}"/>
                  </a:ext>
                </a:extLst>
              </p:cNvPr>
              <p:cNvSpPr/>
              <p:nvPr/>
            </p:nvSpPr>
            <p:spPr bwMode="ltGray">
              <a:xfrm>
                <a:off x="9974659"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2" name="Freeform: Shape 71">
                <a:extLst>
                  <a:ext uri="{FF2B5EF4-FFF2-40B4-BE49-F238E27FC236}">
                    <a16:creationId xmlns:a16="http://schemas.microsoft.com/office/drawing/2014/main" id="{A51B782C-38CF-4C16-8A55-9C1BEA5AF3F0}"/>
                  </a:ext>
                </a:extLst>
              </p:cNvPr>
              <p:cNvSpPr/>
              <p:nvPr/>
            </p:nvSpPr>
            <p:spPr bwMode="ltGray">
              <a:xfrm>
                <a:off x="9247573" y="3753404"/>
                <a:ext cx="2200463" cy="2147333"/>
              </a:xfrm>
              <a:custGeom>
                <a:avLst/>
                <a:gdLst>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646487 w 2564131"/>
                  <a:gd name="connsiteY7" fmla="*/ 2000030 h 2502221"/>
                  <a:gd name="connsiteX8" fmla="*/ 854393 w 2564131"/>
                  <a:gd name="connsiteY8" fmla="*/ 1567818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1139551 w 2564131"/>
                  <a:gd name="connsiteY8" fmla="*/ 1721386 h 2502221"/>
                  <a:gd name="connsiteX9" fmla="*/ 854393 w 2564131"/>
                  <a:gd name="connsiteY9" fmla="*/ 1567818 h 2502221"/>
                  <a:gd name="connsiteX10" fmla="*/ 854393 w 2564131"/>
                  <a:gd name="connsiteY10" fmla="*/ 467680 h 2502221"/>
                  <a:gd name="connsiteX11" fmla="*/ 1709739 w 2564131"/>
                  <a:gd name="connsiteY11" fmla="*/ 0 h 2502221"/>
                  <a:gd name="connsiteX12" fmla="*/ 2564131 w 2564131"/>
                  <a:gd name="connsiteY12" fmla="*/ 467677 h 2502221"/>
                  <a:gd name="connsiteX13" fmla="*/ 1709739 w 2564131"/>
                  <a:gd name="connsiteY13" fmla="*/ 934402 h 2502221"/>
                  <a:gd name="connsiteX14" fmla="*/ 854393 w 2564131"/>
                  <a:gd name="connsiteY14" fmla="*/ 467677 h 2502221"/>
                  <a:gd name="connsiteX15" fmla="*/ 1709739 w 2564131"/>
                  <a:gd name="connsiteY15"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139551 w 2564131"/>
                  <a:gd name="connsiteY7" fmla="*/ 1721386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854393 w 2564131"/>
                  <a:gd name="connsiteY7" fmla="*/ 1567818 h 2502221"/>
                  <a:gd name="connsiteX8" fmla="*/ 854393 w 2564131"/>
                  <a:gd name="connsiteY8" fmla="*/ 467680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13" fmla="*/ 1709739 w 2564131"/>
                  <a:gd name="connsiteY13" fmla="*/ 0 h 250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64131" h="2502221">
                    <a:moveTo>
                      <a:pt x="854393" y="467680"/>
                    </a:moveTo>
                    <a:lnTo>
                      <a:pt x="1709737" y="934405"/>
                    </a:lnTo>
                    <a:lnTo>
                      <a:pt x="1709737" y="2034543"/>
                    </a:lnTo>
                    <a:cubicBezTo>
                      <a:pt x="1709738" y="2034543"/>
                      <a:pt x="1709738" y="2034544"/>
                      <a:pt x="1709739" y="2034544"/>
                    </a:cubicBezTo>
                    <a:lnTo>
                      <a:pt x="854393" y="2502221"/>
                    </a:lnTo>
                    <a:lnTo>
                      <a:pt x="0" y="2034544"/>
                    </a:lnTo>
                    <a:lnTo>
                      <a:pt x="854393" y="1567819"/>
                    </a:lnTo>
                    <a:lnTo>
                      <a:pt x="854393" y="1567818"/>
                    </a:lnTo>
                    <a:lnTo>
                      <a:pt x="854393" y="467680"/>
                    </a:lnTo>
                    <a:close/>
                    <a:moveTo>
                      <a:pt x="1709739" y="0"/>
                    </a:moveTo>
                    <a:lnTo>
                      <a:pt x="2564131" y="467677"/>
                    </a:lnTo>
                    <a:lnTo>
                      <a:pt x="1709739" y="934402"/>
                    </a:lnTo>
                    <a:lnTo>
                      <a:pt x="854393" y="467677"/>
                    </a:lnTo>
                    <a:lnTo>
                      <a:pt x="1709739" y="0"/>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3" name="Freeform: Shape 72">
                <a:extLst>
                  <a:ext uri="{FF2B5EF4-FFF2-40B4-BE49-F238E27FC236}">
                    <a16:creationId xmlns:a16="http://schemas.microsoft.com/office/drawing/2014/main" id="{61A234A0-3B09-4E85-880A-C885FBEE2401}"/>
                  </a:ext>
                </a:extLst>
              </p:cNvPr>
              <p:cNvSpPr/>
              <p:nvPr/>
            </p:nvSpPr>
            <p:spPr bwMode="ltGray">
              <a:xfrm>
                <a:off x="10708694" y="5092729"/>
                <a:ext cx="743840" cy="1356898"/>
              </a:xfrm>
              <a:custGeom>
                <a:avLst/>
                <a:gdLst/>
                <a:ahLst/>
                <a:cxnLst/>
                <a:rect l="0" t="0" r="0" b="0"/>
                <a:pathLst>
                  <a:path w="866775" h="1581150">
                    <a:moveTo>
                      <a:pt x="861536" y="1107281"/>
                    </a:moveTo>
                    <a:lnTo>
                      <a:pt x="7144" y="1574959"/>
                    </a:lnTo>
                    <a:lnTo>
                      <a:pt x="7144" y="473869"/>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4" name="Freeform: Shape 73">
                <a:extLst>
                  <a:ext uri="{FF2B5EF4-FFF2-40B4-BE49-F238E27FC236}">
                    <a16:creationId xmlns:a16="http://schemas.microsoft.com/office/drawing/2014/main" id="{B6516D46-39CD-420E-9263-03065B10F8F4}"/>
                  </a:ext>
                </a:extLst>
              </p:cNvPr>
              <p:cNvSpPr/>
              <p:nvPr/>
            </p:nvSpPr>
            <p:spPr bwMode="ltGray">
              <a:xfrm>
                <a:off x="11441908" y="5092729"/>
                <a:ext cx="743840" cy="1356898"/>
              </a:xfrm>
              <a:custGeom>
                <a:avLst/>
                <a:gdLst/>
                <a:ahLst/>
                <a:cxnLst/>
                <a:rect l="0" t="0" r="0" b="0"/>
                <a:pathLst>
                  <a:path w="866775" h="1581150">
                    <a:moveTo>
                      <a:pt x="7144" y="1107281"/>
                    </a:moveTo>
                    <a:lnTo>
                      <a:pt x="862489" y="1574959"/>
                    </a:lnTo>
                    <a:lnTo>
                      <a:pt x="862489"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5" name="Freeform: Shape 74">
                <a:extLst>
                  <a:ext uri="{FF2B5EF4-FFF2-40B4-BE49-F238E27FC236}">
                    <a16:creationId xmlns:a16="http://schemas.microsoft.com/office/drawing/2014/main" id="{6B28F64C-F49A-4F09-A9C2-8502680A64D7}"/>
                  </a:ext>
                </a:extLst>
              </p:cNvPr>
              <p:cNvSpPr/>
              <p:nvPr/>
            </p:nvSpPr>
            <p:spPr bwMode="ltGray">
              <a:xfrm>
                <a:off x="10708694" y="6036831"/>
                <a:ext cx="1479509" cy="809234"/>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6" name="Freeform: Shape 75">
                <a:extLst>
                  <a:ext uri="{FF2B5EF4-FFF2-40B4-BE49-F238E27FC236}">
                    <a16:creationId xmlns:a16="http://schemas.microsoft.com/office/drawing/2014/main" id="{3AE00412-2C1C-4CAB-B1D4-B046A4B37C24}"/>
                  </a:ext>
                </a:extLst>
              </p:cNvPr>
              <p:cNvSpPr/>
              <p:nvPr/>
            </p:nvSpPr>
            <p:spPr bwMode="ltGray">
              <a:xfrm>
                <a:off x="10708694" y="1457714"/>
                <a:ext cx="743840" cy="1356898"/>
              </a:xfrm>
              <a:custGeom>
                <a:avLst/>
                <a:gdLst/>
                <a:ahLst/>
                <a:cxnLst/>
                <a:rect l="0" t="0" r="0" b="0"/>
                <a:pathLst>
                  <a:path w="866775" h="1581150">
                    <a:moveTo>
                      <a:pt x="861536" y="1107281"/>
                    </a:moveTo>
                    <a:lnTo>
                      <a:pt x="7144" y="1574959"/>
                    </a:lnTo>
                    <a:lnTo>
                      <a:pt x="7144" y="474821"/>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7" name="Freeform: Shape 76">
                <a:extLst>
                  <a:ext uri="{FF2B5EF4-FFF2-40B4-BE49-F238E27FC236}">
                    <a16:creationId xmlns:a16="http://schemas.microsoft.com/office/drawing/2014/main" id="{01030AB7-3DE7-407A-98DE-751351FCBFB5}"/>
                  </a:ext>
                </a:extLst>
              </p:cNvPr>
              <p:cNvSpPr/>
              <p:nvPr/>
            </p:nvSpPr>
            <p:spPr bwMode="ltGray">
              <a:xfrm>
                <a:off x="11441908" y="1457714"/>
                <a:ext cx="743840" cy="1356898"/>
              </a:xfrm>
              <a:custGeom>
                <a:avLst/>
                <a:gdLst/>
                <a:ahLst/>
                <a:cxnLst/>
                <a:rect l="0" t="0" r="0" b="0"/>
                <a:pathLst>
                  <a:path w="866775" h="1581150">
                    <a:moveTo>
                      <a:pt x="7144" y="1107281"/>
                    </a:moveTo>
                    <a:lnTo>
                      <a:pt x="862489" y="1574959"/>
                    </a:lnTo>
                    <a:lnTo>
                      <a:pt x="862489" y="474821"/>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8" name="Freeform: Shape 77">
                <a:extLst>
                  <a:ext uri="{FF2B5EF4-FFF2-40B4-BE49-F238E27FC236}">
                    <a16:creationId xmlns:a16="http://schemas.microsoft.com/office/drawing/2014/main" id="{0074BD83-98DD-4084-9D1E-CDACFD005AFF}"/>
                  </a:ext>
                </a:extLst>
              </p:cNvPr>
              <p:cNvSpPr/>
              <p:nvPr/>
            </p:nvSpPr>
            <p:spPr bwMode="ltGray">
              <a:xfrm>
                <a:off x="10708694" y="2401820"/>
                <a:ext cx="1479509" cy="809235"/>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9" name="Freeform: Shape 78">
                <a:extLst>
                  <a:ext uri="{FF2B5EF4-FFF2-40B4-BE49-F238E27FC236}">
                    <a16:creationId xmlns:a16="http://schemas.microsoft.com/office/drawing/2014/main" id="{47C85498-5D07-457D-BA73-99E2EB50130B}"/>
                  </a:ext>
                </a:extLst>
              </p:cNvPr>
              <p:cNvSpPr/>
              <p:nvPr/>
            </p:nvSpPr>
            <p:spPr bwMode="ltGray">
              <a:xfrm>
                <a:off x="11451715" y="2809296"/>
                <a:ext cx="734033" cy="1745983"/>
              </a:xfrm>
              <a:custGeom>
                <a:avLst/>
                <a:gdLst>
                  <a:gd name="connsiteX0" fmla="*/ 1709736 w 2565081"/>
                  <a:gd name="connsiteY0" fmla="*/ 0 h 2502215"/>
                  <a:gd name="connsiteX1" fmla="*/ 2565081 w 2565081"/>
                  <a:gd name="connsiteY1" fmla="*/ 467677 h 2502215"/>
                  <a:gd name="connsiteX2" fmla="*/ 1709736 w 2565081"/>
                  <a:gd name="connsiteY2" fmla="*/ 934402 h 2502215"/>
                  <a:gd name="connsiteX3" fmla="*/ 1709734 w 2565081"/>
                  <a:gd name="connsiteY3" fmla="*/ 934401 h 2502215"/>
                  <a:gd name="connsiteX4" fmla="*/ 1709734 w 2565081"/>
                  <a:gd name="connsiteY4" fmla="*/ 2035488 h 2502215"/>
                  <a:gd name="connsiteX5" fmla="*/ 1709738 w 2565081"/>
                  <a:gd name="connsiteY5" fmla="*/ 2035490 h 2502215"/>
                  <a:gd name="connsiteX6" fmla="*/ 855346 w 2565081"/>
                  <a:gd name="connsiteY6" fmla="*/ 2502215 h 2502215"/>
                  <a:gd name="connsiteX7" fmla="*/ 0 w 2565081"/>
                  <a:gd name="connsiteY7" fmla="*/ 2035490 h 2502215"/>
                  <a:gd name="connsiteX8" fmla="*/ 855345 w 2565081"/>
                  <a:gd name="connsiteY8" fmla="*/ 1567814 h 2502215"/>
                  <a:gd name="connsiteX9" fmla="*/ 855343 w 2565081"/>
                  <a:gd name="connsiteY9" fmla="*/ 1567813 h 2502215"/>
                  <a:gd name="connsiteX10" fmla="*/ 855343 w 2565081"/>
                  <a:gd name="connsiteY10" fmla="*/ 467677 h 2502215"/>
                  <a:gd name="connsiteX11" fmla="*/ 855343 w 2565081"/>
                  <a:gd name="connsiteY11" fmla="*/ 467675 h 2502215"/>
                  <a:gd name="connsiteX12" fmla="*/ 855345 w 2565081"/>
                  <a:gd name="connsiteY12" fmla="*/ 467676 h 2502215"/>
                  <a:gd name="connsiteX0" fmla="*/ 2565081 w 2671633"/>
                  <a:gd name="connsiteY0" fmla="*/ 467677 h 2502215"/>
                  <a:gd name="connsiteX1" fmla="*/ 1709736 w 2671633"/>
                  <a:gd name="connsiteY1" fmla="*/ 934402 h 2502215"/>
                  <a:gd name="connsiteX2" fmla="*/ 1709734 w 2671633"/>
                  <a:gd name="connsiteY2" fmla="*/ 934401 h 2502215"/>
                  <a:gd name="connsiteX3" fmla="*/ 1709734 w 2671633"/>
                  <a:gd name="connsiteY3" fmla="*/ 2035488 h 2502215"/>
                  <a:gd name="connsiteX4" fmla="*/ 1709738 w 2671633"/>
                  <a:gd name="connsiteY4" fmla="*/ 2035490 h 2502215"/>
                  <a:gd name="connsiteX5" fmla="*/ 855346 w 2671633"/>
                  <a:gd name="connsiteY5" fmla="*/ 2502215 h 2502215"/>
                  <a:gd name="connsiteX6" fmla="*/ 0 w 2671633"/>
                  <a:gd name="connsiteY6" fmla="*/ 2035490 h 2502215"/>
                  <a:gd name="connsiteX7" fmla="*/ 855345 w 2671633"/>
                  <a:gd name="connsiteY7" fmla="*/ 1567814 h 2502215"/>
                  <a:gd name="connsiteX8" fmla="*/ 855343 w 2671633"/>
                  <a:gd name="connsiteY8" fmla="*/ 1567813 h 2502215"/>
                  <a:gd name="connsiteX9" fmla="*/ 855343 w 2671633"/>
                  <a:gd name="connsiteY9" fmla="*/ 467677 h 2502215"/>
                  <a:gd name="connsiteX10" fmla="*/ 855343 w 2671633"/>
                  <a:gd name="connsiteY10" fmla="*/ 467675 h 2502215"/>
                  <a:gd name="connsiteX11" fmla="*/ 855345 w 2671633"/>
                  <a:gd name="connsiteY11" fmla="*/ 467676 h 2502215"/>
                  <a:gd name="connsiteX12" fmla="*/ 1709736 w 2671633"/>
                  <a:gd name="connsiteY12" fmla="*/ 0 h 2502215"/>
                  <a:gd name="connsiteX13" fmla="*/ 2671633 w 2671633"/>
                  <a:gd name="connsiteY13" fmla="*/ 574229 h 2502215"/>
                  <a:gd name="connsiteX0" fmla="*/ 2565081 w 2565081"/>
                  <a:gd name="connsiteY0" fmla="*/ 467677 h 2502215"/>
                  <a:gd name="connsiteX1" fmla="*/ 1709736 w 2565081"/>
                  <a:gd name="connsiteY1" fmla="*/ 934402 h 2502215"/>
                  <a:gd name="connsiteX2" fmla="*/ 1709734 w 2565081"/>
                  <a:gd name="connsiteY2" fmla="*/ 934401 h 2502215"/>
                  <a:gd name="connsiteX3" fmla="*/ 1709734 w 2565081"/>
                  <a:gd name="connsiteY3" fmla="*/ 2035488 h 2502215"/>
                  <a:gd name="connsiteX4" fmla="*/ 1709738 w 2565081"/>
                  <a:gd name="connsiteY4" fmla="*/ 2035490 h 2502215"/>
                  <a:gd name="connsiteX5" fmla="*/ 855346 w 2565081"/>
                  <a:gd name="connsiteY5" fmla="*/ 2502215 h 2502215"/>
                  <a:gd name="connsiteX6" fmla="*/ 0 w 2565081"/>
                  <a:gd name="connsiteY6" fmla="*/ 2035490 h 2502215"/>
                  <a:gd name="connsiteX7" fmla="*/ 855345 w 2565081"/>
                  <a:gd name="connsiteY7" fmla="*/ 1567814 h 2502215"/>
                  <a:gd name="connsiteX8" fmla="*/ 855343 w 2565081"/>
                  <a:gd name="connsiteY8" fmla="*/ 1567813 h 2502215"/>
                  <a:gd name="connsiteX9" fmla="*/ 855343 w 2565081"/>
                  <a:gd name="connsiteY9" fmla="*/ 467677 h 2502215"/>
                  <a:gd name="connsiteX10" fmla="*/ 855343 w 2565081"/>
                  <a:gd name="connsiteY10" fmla="*/ 467675 h 2502215"/>
                  <a:gd name="connsiteX11" fmla="*/ 855345 w 2565081"/>
                  <a:gd name="connsiteY11" fmla="*/ 467676 h 2502215"/>
                  <a:gd name="connsiteX12" fmla="*/ 1709736 w 2565081"/>
                  <a:gd name="connsiteY12" fmla="*/ 0 h 2502215"/>
                  <a:gd name="connsiteX0" fmla="*/ 2565081 w 2565081"/>
                  <a:gd name="connsiteY0" fmla="*/ 2 h 2034540"/>
                  <a:gd name="connsiteX1" fmla="*/ 1709736 w 2565081"/>
                  <a:gd name="connsiteY1" fmla="*/ 466727 h 2034540"/>
                  <a:gd name="connsiteX2" fmla="*/ 1709734 w 2565081"/>
                  <a:gd name="connsiteY2" fmla="*/ 466726 h 2034540"/>
                  <a:gd name="connsiteX3" fmla="*/ 1709734 w 2565081"/>
                  <a:gd name="connsiteY3" fmla="*/ 1567813 h 2034540"/>
                  <a:gd name="connsiteX4" fmla="*/ 1709738 w 2565081"/>
                  <a:gd name="connsiteY4" fmla="*/ 1567815 h 2034540"/>
                  <a:gd name="connsiteX5" fmla="*/ 855346 w 2565081"/>
                  <a:gd name="connsiteY5" fmla="*/ 2034540 h 2034540"/>
                  <a:gd name="connsiteX6" fmla="*/ 0 w 2565081"/>
                  <a:gd name="connsiteY6" fmla="*/ 1567815 h 2034540"/>
                  <a:gd name="connsiteX7" fmla="*/ 855345 w 2565081"/>
                  <a:gd name="connsiteY7" fmla="*/ 1100139 h 2034540"/>
                  <a:gd name="connsiteX8" fmla="*/ 855343 w 2565081"/>
                  <a:gd name="connsiteY8" fmla="*/ 1100138 h 2034540"/>
                  <a:gd name="connsiteX9" fmla="*/ 855343 w 2565081"/>
                  <a:gd name="connsiteY9" fmla="*/ 2 h 2034540"/>
                  <a:gd name="connsiteX10" fmla="*/ 855343 w 2565081"/>
                  <a:gd name="connsiteY10" fmla="*/ 0 h 2034540"/>
                  <a:gd name="connsiteX11" fmla="*/ 855345 w 2565081"/>
                  <a:gd name="connsiteY11" fmla="*/ 1 h 2034540"/>
                  <a:gd name="connsiteX0" fmla="*/ 1709736 w 1709737"/>
                  <a:gd name="connsiteY0" fmla="*/ 466727 h 2034540"/>
                  <a:gd name="connsiteX1" fmla="*/ 1709734 w 1709737"/>
                  <a:gd name="connsiteY1" fmla="*/ 466726 h 2034540"/>
                  <a:gd name="connsiteX2" fmla="*/ 1709734 w 1709737"/>
                  <a:gd name="connsiteY2" fmla="*/ 1567813 h 2034540"/>
                  <a:gd name="connsiteX3" fmla="*/ 1709738 w 1709737"/>
                  <a:gd name="connsiteY3" fmla="*/ 1567815 h 2034540"/>
                  <a:gd name="connsiteX4" fmla="*/ 855346 w 1709737"/>
                  <a:gd name="connsiteY4" fmla="*/ 2034540 h 2034540"/>
                  <a:gd name="connsiteX5" fmla="*/ 0 w 1709737"/>
                  <a:gd name="connsiteY5" fmla="*/ 1567815 h 2034540"/>
                  <a:gd name="connsiteX6" fmla="*/ 855345 w 1709737"/>
                  <a:gd name="connsiteY6" fmla="*/ 1100139 h 2034540"/>
                  <a:gd name="connsiteX7" fmla="*/ 855343 w 1709737"/>
                  <a:gd name="connsiteY7" fmla="*/ 1100138 h 2034540"/>
                  <a:gd name="connsiteX8" fmla="*/ 855343 w 1709737"/>
                  <a:gd name="connsiteY8" fmla="*/ 2 h 2034540"/>
                  <a:gd name="connsiteX9" fmla="*/ 855343 w 1709737"/>
                  <a:gd name="connsiteY9" fmla="*/ 0 h 2034540"/>
                  <a:gd name="connsiteX10" fmla="*/ 855345 w 1709737"/>
                  <a:gd name="connsiteY10" fmla="*/ 1 h 2034540"/>
                  <a:gd name="connsiteX0" fmla="*/ 1709736 w 1709738"/>
                  <a:gd name="connsiteY0" fmla="*/ 466727 h 2034540"/>
                  <a:gd name="connsiteX1" fmla="*/ 1709734 w 1709738"/>
                  <a:gd name="connsiteY1" fmla="*/ 1567813 h 2034540"/>
                  <a:gd name="connsiteX2" fmla="*/ 1709738 w 1709738"/>
                  <a:gd name="connsiteY2" fmla="*/ 1567815 h 2034540"/>
                  <a:gd name="connsiteX3" fmla="*/ 855346 w 1709738"/>
                  <a:gd name="connsiteY3" fmla="*/ 2034540 h 2034540"/>
                  <a:gd name="connsiteX4" fmla="*/ 0 w 1709738"/>
                  <a:gd name="connsiteY4" fmla="*/ 1567815 h 2034540"/>
                  <a:gd name="connsiteX5" fmla="*/ 855345 w 1709738"/>
                  <a:gd name="connsiteY5" fmla="*/ 1100139 h 2034540"/>
                  <a:gd name="connsiteX6" fmla="*/ 855343 w 1709738"/>
                  <a:gd name="connsiteY6" fmla="*/ 1100138 h 2034540"/>
                  <a:gd name="connsiteX7" fmla="*/ 855343 w 1709738"/>
                  <a:gd name="connsiteY7" fmla="*/ 2 h 2034540"/>
                  <a:gd name="connsiteX8" fmla="*/ 855343 w 1709738"/>
                  <a:gd name="connsiteY8" fmla="*/ 0 h 2034540"/>
                  <a:gd name="connsiteX9" fmla="*/ 855345 w 1709738"/>
                  <a:gd name="connsiteY9" fmla="*/ 1 h 2034540"/>
                  <a:gd name="connsiteX0" fmla="*/ 1709736 w 1709736"/>
                  <a:gd name="connsiteY0" fmla="*/ 466727 h 2034540"/>
                  <a:gd name="connsiteX1" fmla="*/ 1709734 w 1709736"/>
                  <a:gd name="connsiteY1" fmla="*/ 1567813 h 2034540"/>
                  <a:gd name="connsiteX2" fmla="*/ 855346 w 1709736"/>
                  <a:gd name="connsiteY2" fmla="*/ 2034540 h 2034540"/>
                  <a:gd name="connsiteX3" fmla="*/ 0 w 1709736"/>
                  <a:gd name="connsiteY3" fmla="*/ 1567815 h 2034540"/>
                  <a:gd name="connsiteX4" fmla="*/ 855345 w 1709736"/>
                  <a:gd name="connsiteY4" fmla="*/ 1100139 h 2034540"/>
                  <a:gd name="connsiteX5" fmla="*/ 855343 w 1709736"/>
                  <a:gd name="connsiteY5" fmla="*/ 1100138 h 2034540"/>
                  <a:gd name="connsiteX6" fmla="*/ 855343 w 1709736"/>
                  <a:gd name="connsiteY6" fmla="*/ 2 h 2034540"/>
                  <a:gd name="connsiteX7" fmla="*/ 855343 w 1709736"/>
                  <a:gd name="connsiteY7" fmla="*/ 0 h 2034540"/>
                  <a:gd name="connsiteX8" fmla="*/ 855345 w 1709736"/>
                  <a:gd name="connsiteY8" fmla="*/ 1 h 2034540"/>
                  <a:gd name="connsiteX0" fmla="*/ 1709734 w 1709734"/>
                  <a:gd name="connsiteY0" fmla="*/ 1567813 h 2034540"/>
                  <a:gd name="connsiteX1" fmla="*/ 855346 w 1709734"/>
                  <a:gd name="connsiteY1" fmla="*/ 2034540 h 2034540"/>
                  <a:gd name="connsiteX2" fmla="*/ 0 w 1709734"/>
                  <a:gd name="connsiteY2" fmla="*/ 1567815 h 2034540"/>
                  <a:gd name="connsiteX3" fmla="*/ 855345 w 1709734"/>
                  <a:gd name="connsiteY3" fmla="*/ 1100139 h 2034540"/>
                  <a:gd name="connsiteX4" fmla="*/ 855343 w 1709734"/>
                  <a:gd name="connsiteY4" fmla="*/ 1100138 h 2034540"/>
                  <a:gd name="connsiteX5" fmla="*/ 855343 w 1709734"/>
                  <a:gd name="connsiteY5" fmla="*/ 2 h 2034540"/>
                  <a:gd name="connsiteX6" fmla="*/ 855343 w 1709734"/>
                  <a:gd name="connsiteY6" fmla="*/ 0 h 2034540"/>
                  <a:gd name="connsiteX7" fmla="*/ 855345 w 1709734"/>
                  <a:gd name="connsiteY7" fmla="*/ 1 h 2034540"/>
                  <a:gd name="connsiteX0" fmla="*/ 855346 w 855346"/>
                  <a:gd name="connsiteY0" fmla="*/ 2034540 h 2034540"/>
                  <a:gd name="connsiteX1" fmla="*/ 0 w 855346"/>
                  <a:gd name="connsiteY1" fmla="*/ 1567815 h 2034540"/>
                  <a:gd name="connsiteX2" fmla="*/ 855345 w 855346"/>
                  <a:gd name="connsiteY2" fmla="*/ 1100139 h 2034540"/>
                  <a:gd name="connsiteX3" fmla="*/ 855343 w 855346"/>
                  <a:gd name="connsiteY3" fmla="*/ 1100138 h 2034540"/>
                  <a:gd name="connsiteX4" fmla="*/ 855343 w 855346"/>
                  <a:gd name="connsiteY4" fmla="*/ 2 h 2034540"/>
                  <a:gd name="connsiteX5" fmla="*/ 855343 w 855346"/>
                  <a:gd name="connsiteY5" fmla="*/ 0 h 2034540"/>
                  <a:gd name="connsiteX6" fmla="*/ 855345 w 855346"/>
                  <a:gd name="connsiteY6" fmla="*/ 1 h 203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346" h="2034540">
                    <a:moveTo>
                      <a:pt x="855346" y="2034540"/>
                    </a:moveTo>
                    <a:lnTo>
                      <a:pt x="0" y="1567815"/>
                    </a:lnTo>
                    <a:lnTo>
                      <a:pt x="855345" y="1100139"/>
                    </a:lnTo>
                    <a:cubicBezTo>
                      <a:pt x="855344" y="1100139"/>
                      <a:pt x="855344" y="1100138"/>
                      <a:pt x="855343" y="1100138"/>
                    </a:cubicBezTo>
                    <a:lnTo>
                      <a:pt x="855343" y="2"/>
                    </a:lnTo>
                    <a:lnTo>
                      <a:pt x="855343" y="0"/>
                    </a:lnTo>
                    <a:cubicBezTo>
                      <a:pt x="855344" y="0"/>
                      <a:pt x="855344" y="1"/>
                      <a:pt x="855345" y="1"/>
                    </a:cubicBez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cxnSp>
            <p:nvCxnSpPr>
              <p:cNvPr id="80" name="Straight Connector 79">
                <a:extLst>
                  <a:ext uri="{FF2B5EF4-FFF2-40B4-BE49-F238E27FC236}">
                    <a16:creationId xmlns:a16="http://schemas.microsoft.com/office/drawing/2014/main" id="{3DF2CE11-90A6-43A8-B2DC-45295F10CB64}"/>
                  </a:ext>
                </a:extLst>
              </p:cNvPr>
              <p:cNvCxnSpPr/>
              <p:nvPr/>
            </p:nvCxnSpPr>
            <p:spPr bwMode="ltGray">
              <a:xfrm>
                <a:off x="9981203" y="5098858"/>
                <a:ext cx="733213" cy="400531"/>
              </a:xfrm>
              <a:prstGeom prst="line">
                <a:avLst/>
              </a:pr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cxnSp>
        </p:grpSp>
        <p:grpSp>
          <p:nvGrpSpPr>
            <p:cNvPr id="32" name="Group 31">
              <a:extLst>
                <a:ext uri="{FF2B5EF4-FFF2-40B4-BE49-F238E27FC236}">
                  <a16:creationId xmlns:a16="http://schemas.microsoft.com/office/drawing/2014/main" id="{F65F154A-ABA1-4F9A-97F8-C50108DD1A97}"/>
                </a:ext>
              </a:extLst>
            </p:cNvPr>
            <p:cNvGrpSpPr/>
            <p:nvPr userDrawn="1"/>
          </p:nvGrpSpPr>
          <p:grpSpPr bwMode="ltGray">
            <a:xfrm>
              <a:off x="7545167" y="-21839"/>
              <a:ext cx="1192433" cy="1098538"/>
              <a:chOff x="7545167" y="-9139"/>
              <a:chExt cx="1192433" cy="1098538"/>
            </a:xfrm>
          </p:grpSpPr>
          <p:sp>
            <p:nvSpPr>
              <p:cNvPr id="61" name="Freeform: Shape 60">
                <a:extLst>
                  <a:ext uri="{FF2B5EF4-FFF2-40B4-BE49-F238E27FC236}">
                    <a16:creationId xmlns:a16="http://schemas.microsoft.com/office/drawing/2014/main" id="{54AC8DFE-7BB0-4D98-AA21-405DB4B06225}"/>
                  </a:ext>
                </a:extLst>
              </p:cNvPr>
              <p:cNvSpPr/>
              <p:nvPr userDrawn="1"/>
            </p:nvSpPr>
            <p:spPr bwMode="ltGray">
              <a:xfrm>
                <a:off x="7550108" y="-9139"/>
                <a:ext cx="591604" cy="774738"/>
              </a:xfrm>
              <a:custGeom>
                <a:avLst/>
                <a:gdLst>
                  <a:gd name="connsiteX0" fmla="*/ 24121 w 591604"/>
                  <a:gd name="connsiteY0" fmla="*/ 0 h 774738"/>
                  <a:gd name="connsiteX1" fmla="*/ 591604 w 591604"/>
                  <a:gd name="connsiteY1" fmla="*/ 0 h 774738"/>
                  <a:gd name="connsiteX2" fmla="*/ 591604 w 591604"/>
                  <a:gd name="connsiteY2" fmla="*/ 451265 h 774738"/>
                  <a:gd name="connsiteX3" fmla="*/ 0 w 591604"/>
                  <a:gd name="connsiteY3" fmla="*/ 774738 h 774738"/>
                  <a:gd name="connsiteX4" fmla="*/ 0 w 591604"/>
                  <a:gd name="connsiteY4" fmla="*/ 13162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604" h="774738">
                    <a:moveTo>
                      <a:pt x="24121" y="0"/>
                    </a:moveTo>
                    <a:lnTo>
                      <a:pt x="591604" y="0"/>
                    </a:lnTo>
                    <a:lnTo>
                      <a:pt x="591604" y="451265"/>
                    </a:lnTo>
                    <a:lnTo>
                      <a:pt x="0" y="774738"/>
                    </a:lnTo>
                    <a:lnTo>
                      <a:pt x="0" y="13162"/>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62" name="Freeform: Shape 61">
                <a:extLst>
                  <a:ext uri="{FF2B5EF4-FFF2-40B4-BE49-F238E27FC236}">
                    <a16:creationId xmlns:a16="http://schemas.microsoft.com/office/drawing/2014/main" id="{F39938CF-5CFF-4707-BBDD-DD19FA0A50F1}"/>
                  </a:ext>
                </a:extLst>
              </p:cNvPr>
              <p:cNvSpPr/>
              <p:nvPr userDrawn="1"/>
            </p:nvSpPr>
            <p:spPr bwMode="ltGray">
              <a:xfrm>
                <a:off x="8141712" y="-9139"/>
                <a:ext cx="590944" cy="774738"/>
              </a:xfrm>
              <a:custGeom>
                <a:avLst/>
                <a:gdLst>
                  <a:gd name="connsiteX0" fmla="*/ 0 w 590944"/>
                  <a:gd name="connsiteY0" fmla="*/ 0 h 774738"/>
                  <a:gd name="connsiteX1" fmla="*/ 566850 w 590944"/>
                  <a:gd name="connsiteY1" fmla="*/ 0 h 774738"/>
                  <a:gd name="connsiteX2" fmla="*/ 590944 w 590944"/>
                  <a:gd name="connsiteY2" fmla="*/ 13162 h 774738"/>
                  <a:gd name="connsiteX3" fmla="*/ 590944 w 590944"/>
                  <a:gd name="connsiteY3" fmla="*/ 774738 h 774738"/>
                  <a:gd name="connsiteX4" fmla="*/ 0 w 590944"/>
                  <a:gd name="connsiteY4" fmla="*/ 451265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944" h="774738">
                    <a:moveTo>
                      <a:pt x="0" y="0"/>
                    </a:moveTo>
                    <a:lnTo>
                      <a:pt x="566850" y="0"/>
                    </a:lnTo>
                    <a:lnTo>
                      <a:pt x="590944" y="13162"/>
                    </a:lnTo>
                    <a:lnTo>
                      <a:pt x="590944" y="774738"/>
                    </a:lnTo>
                    <a:lnTo>
                      <a:pt x="0" y="451265"/>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63" name="Freeform: Shape 62">
                <a:extLst>
                  <a:ext uri="{FF2B5EF4-FFF2-40B4-BE49-F238E27FC236}">
                    <a16:creationId xmlns:a16="http://schemas.microsoft.com/office/drawing/2014/main" id="{73332E5E-0308-4370-A841-A20570A69BDF}"/>
                  </a:ext>
                </a:extLst>
              </p:cNvPr>
              <p:cNvSpPr/>
              <p:nvPr userDrawn="1"/>
            </p:nvSpPr>
            <p:spPr bwMode="ltGray">
              <a:xfrm>
                <a:off x="7545167" y="437185"/>
                <a:ext cx="1192433" cy="65221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nvGrpSpPr>
            <p:cNvPr id="33" name="Group 32">
              <a:extLst>
                <a:ext uri="{FF2B5EF4-FFF2-40B4-BE49-F238E27FC236}">
                  <a16:creationId xmlns:a16="http://schemas.microsoft.com/office/drawing/2014/main" id="{9E46D602-7D42-411E-8BA6-6F74E13FE605}"/>
                </a:ext>
              </a:extLst>
            </p:cNvPr>
            <p:cNvGrpSpPr/>
            <p:nvPr userDrawn="1"/>
          </p:nvGrpSpPr>
          <p:grpSpPr bwMode="ltGray">
            <a:xfrm>
              <a:off x="6256117" y="5896894"/>
              <a:ext cx="1057910" cy="971314"/>
              <a:chOff x="6256117" y="5896894"/>
              <a:chExt cx="1057910" cy="971314"/>
            </a:xfrm>
          </p:grpSpPr>
          <p:sp>
            <p:nvSpPr>
              <p:cNvPr id="34" name="Freeform: Shape 33">
                <a:extLst>
                  <a:ext uri="{FF2B5EF4-FFF2-40B4-BE49-F238E27FC236}">
                    <a16:creationId xmlns:a16="http://schemas.microsoft.com/office/drawing/2014/main" id="{53F344C1-9929-4E86-BB1A-05E12D1570DF}"/>
                  </a:ext>
                </a:extLst>
              </p:cNvPr>
              <p:cNvSpPr/>
              <p:nvPr userDrawn="1"/>
            </p:nvSpPr>
            <p:spPr bwMode="ltGray">
              <a:xfrm>
                <a:off x="6256117" y="5896894"/>
                <a:ext cx="532466" cy="971314"/>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5" name="Freeform: Shape 34">
                <a:extLst>
                  <a:ext uri="{FF2B5EF4-FFF2-40B4-BE49-F238E27FC236}">
                    <a16:creationId xmlns:a16="http://schemas.microsoft.com/office/drawing/2014/main" id="{B6933AFD-19AA-49B8-BCF7-2D0EAA89273D}"/>
                  </a:ext>
                </a:extLst>
              </p:cNvPr>
              <p:cNvSpPr/>
              <p:nvPr userDrawn="1"/>
            </p:nvSpPr>
            <p:spPr bwMode="ltGray">
              <a:xfrm>
                <a:off x="6781561" y="5896894"/>
                <a:ext cx="532466" cy="971314"/>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6" name="Freeform: Shape 35">
                <a:extLst>
                  <a:ext uri="{FF2B5EF4-FFF2-40B4-BE49-F238E27FC236}">
                    <a16:creationId xmlns:a16="http://schemas.microsoft.com/office/drawing/2014/main" id="{9FB75AC2-D122-402F-B448-B0118576BB45}"/>
                  </a:ext>
                </a:extLst>
              </p:cNvPr>
              <p:cNvSpPr/>
              <p:nvPr userDrawn="1"/>
            </p:nvSpPr>
            <p:spPr bwMode="ltGray">
              <a:xfrm>
                <a:off x="6260506" y="6577107"/>
                <a:ext cx="1050305" cy="287297"/>
              </a:xfrm>
              <a:custGeom>
                <a:avLst/>
                <a:gdLst>
                  <a:gd name="connsiteX0" fmla="*/ 855344 w 1709736"/>
                  <a:gd name="connsiteY0" fmla="*/ 934401 h 1083252"/>
                  <a:gd name="connsiteX1" fmla="*/ 1709736 w 1709736"/>
                  <a:gd name="connsiteY1" fmla="*/ 467676 h 1083252"/>
                  <a:gd name="connsiteX2" fmla="*/ 855344 w 1709736"/>
                  <a:gd name="connsiteY2" fmla="*/ -1 h 1083252"/>
                  <a:gd name="connsiteX3" fmla="*/ -1 w 1709736"/>
                  <a:gd name="connsiteY3" fmla="*/ 467676 h 1083252"/>
                  <a:gd name="connsiteX4" fmla="*/ 1004194 w 1709736"/>
                  <a:gd name="connsiteY4" fmla="*/ 1083251 h 1083252"/>
                  <a:gd name="connsiteX0" fmla="*/ 855346 w 1709738"/>
                  <a:gd name="connsiteY0" fmla="*/ 934403 h 934403"/>
                  <a:gd name="connsiteX1" fmla="*/ 1709738 w 1709738"/>
                  <a:gd name="connsiteY1" fmla="*/ 467678 h 934403"/>
                  <a:gd name="connsiteX2" fmla="*/ 855346 w 1709738"/>
                  <a:gd name="connsiteY2" fmla="*/ 1 h 934403"/>
                  <a:gd name="connsiteX3" fmla="*/ 1 w 1709738"/>
                  <a:gd name="connsiteY3" fmla="*/ 467678 h 934403"/>
                  <a:gd name="connsiteX0" fmla="*/ 1709736 w 1709736"/>
                  <a:gd name="connsiteY0" fmla="*/ 467676 h 467676"/>
                  <a:gd name="connsiteX1" fmla="*/ 855344 w 1709736"/>
                  <a:gd name="connsiteY1" fmla="*/ -1 h 467676"/>
                  <a:gd name="connsiteX2" fmla="*/ -1 w 1709736"/>
                  <a:gd name="connsiteY2" fmla="*/ 467676 h 467676"/>
                </a:gdLst>
                <a:ahLst/>
                <a:cxnLst>
                  <a:cxn ang="0">
                    <a:pos x="connsiteX0" y="connsiteY0"/>
                  </a:cxn>
                  <a:cxn ang="0">
                    <a:pos x="connsiteX1" y="connsiteY1"/>
                  </a:cxn>
                  <a:cxn ang="0">
                    <a:pos x="connsiteX2" y="connsiteY2"/>
                  </a:cxn>
                </a:cxnLst>
                <a:rect l="l" t="t" r="r" b="b"/>
                <a:pathLst>
                  <a:path w="1709736" h="467676">
                    <a:moveTo>
                      <a:pt x="1709736" y="467676"/>
                    </a:moveTo>
                    <a:lnTo>
                      <a:pt x="855344" y="-1"/>
                    </a:lnTo>
                    <a:lnTo>
                      <a:pt x="-1" y="467676"/>
                    </a:ln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sp>
        <p:nvSpPr>
          <p:cNvPr id="2" name="Title 1"/>
          <p:cNvSpPr>
            <a:spLocks noGrp="1"/>
          </p:cNvSpPr>
          <p:nvPr>
            <p:ph type="title" hasCustomPrompt="1"/>
          </p:nvPr>
        </p:nvSpPr>
        <p:spPr>
          <a:xfrm>
            <a:off x="584200" y="2981637"/>
            <a:ext cx="3769475" cy="861774"/>
          </a:xfrm>
        </p:spPr>
        <p:txBody>
          <a:bodyPr wrap="square" anchor="t">
            <a:spAutoFit/>
          </a:bodyPr>
          <a:lstStyle>
            <a:lvl1pPr>
              <a:lnSpc>
                <a:spcPct val="100000"/>
              </a:lnSpc>
              <a:defRPr sz="2800" b="0" spc="0" baseline="0">
                <a:gradFill>
                  <a:gsLst>
                    <a:gs pos="1250">
                      <a:schemeClr val="tx1"/>
                    </a:gs>
                    <a:gs pos="100000">
                      <a:schemeClr val="tx1"/>
                    </a:gs>
                  </a:gsLst>
                  <a:lin ang="5400000" scaled="0"/>
                </a:gradFill>
                <a:latin typeface="Segoe UI Semilight" panose="020B0402040204020203" pitchFamily="34" charset="0"/>
                <a:cs typeface="Segoe UI Semilight" panose="020B0402040204020203" pitchFamily="34" charset="0"/>
              </a:defRPr>
            </a:lvl1pPr>
          </a:lstStyle>
          <a:p>
            <a:r>
              <a:rPr lang="en-US"/>
              <a:t>Square photo layout with body text</a:t>
            </a:r>
          </a:p>
        </p:txBody>
      </p:sp>
      <p:sp>
        <p:nvSpPr>
          <p:cNvPr id="60" name="Picture Placeholder 4">
            <a:extLst>
              <a:ext uri="{FF2B5EF4-FFF2-40B4-BE49-F238E27FC236}">
                <a16:creationId xmlns:a16="http://schemas.microsoft.com/office/drawing/2014/main" id="{D9BE8EAA-F7ED-46CD-A31F-E4299C08F5AD}"/>
              </a:ext>
            </a:extLst>
          </p:cNvPr>
          <p:cNvSpPr>
            <a:spLocks noGrp="1"/>
          </p:cNvSpPr>
          <p:nvPr>
            <p:ph type="pic" sz="quarter" idx="11" hasCustomPrompt="1"/>
          </p:nvPr>
        </p:nvSpPr>
        <p:spPr bwMode="gray">
          <a:xfrm>
            <a:off x="5016500" y="292100"/>
            <a:ext cx="6881813" cy="6272213"/>
          </a:xfrm>
          <a:blipFill>
            <a:blip r:embed="rId2"/>
            <a:stretch>
              <a:fillRect/>
            </a:stretch>
          </a:blipFill>
          <a:ln w="9525" cap="flat">
            <a:noFill/>
            <a:prstDash val="solid"/>
            <a:miter/>
          </a:ln>
          <a:effectLst>
            <a:outerShdw blurRad="508000" dist="63500" dir="2700000" sx="101000" sy="101000" algn="tl" rotWithShape="0">
              <a:prstClr val="black">
                <a:alpha val="33000"/>
              </a:prstClr>
            </a:outerShdw>
          </a:effectLst>
        </p:spPr>
        <p:txBody>
          <a:bodyPr tIns="1188720" anchor="ctr">
            <a:noAutofit/>
          </a:bodyPr>
          <a:lstStyle>
            <a:lvl1pPr marL="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400" b="1" kern="1200" spc="0" baseline="0" dirty="0">
                <a:solidFill>
                  <a:srgbClr val="FFFFFF"/>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338470763"/>
      </p:ext>
    </p:extLst>
  </p:cSld>
  <p:clrMapOvr>
    <a:masterClrMapping/>
  </p:clrMapOvr>
  <p:transition>
    <p:fade/>
  </p:transition>
  <p:extLst mod="1">
    <p:ext uri="{DCECCB84-F9BA-43D5-87BE-67443E8EF086}">
      <p15:sldGuideLst xmlns:p15="http://schemas.microsoft.com/office/powerpoint/2012/main">
        <p15:guide id="2" pos="3360">
          <p15:clr>
            <a:srgbClr val="FBAE40"/>
          </p15:clr>
        </p15:guide>
        <p15:guide id="3" orient="horz" pos="2160">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Demo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6400800" cy="4985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600" b="1"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6400800" cy="307777"/>
          </a:xfrm>
          <a:noFill/>
        </p:spPr>
        <p:txBody>
          <a:bodyPr wrap="square" lIns="0" tIns="0" rIns="0" bIns="0">
            <a:spAutoFit/>
          </a:bodyPr>
          <a:lstStyle>
            <a:lvl1pPr marL="0" indent="0">
              <a:spcBef>
                <a:spcPts val="0"/>
              </a:spcBef>
              <a:spcAft>
                <a:spcPts val="0"/>
              </a:spcAft>
              <a:buFont typeface="Arial" panose="020B0604020202020204" pitchFamily="34" charset="0"/>
              <a:buNone/>
              <a:defRPr sz="2000" spc="0" baseline="0">
                <a:gradFill>
                  <a:gsLst>
                    <a:gs pos="0">
                      <a:schemeClr val="tx1"/>
                    </a:gs>
                    <a:gs pos="100000">
                      <a:schemeClr val="tx1"/>
                    </a:gs>
                  </a:gsLst>
                  <a:lin ang="5400000" scaled="0"/>
                </a:gradFill>
                <a:latin typeface="+mn-lt"/>
              </a:defRPr>
            </a:lvl1pPr>
          </a:lstStyle>
          <a:p>
            <a:pPr lvl="0"/>
            <a:r>
              <a:rPr lang="en-US"/>
              <a:t>Speaker name</a:t>
            </a:r>
          </a:p>
        </p:txBody>
      </p:sp>
      <p:grpSp>
        <p:nvGrpSpPr>
          <p:cNvPr id="27" name="Group 26">
            <a:extLst>
              <a:ext uri="{FF2B5EF4-FFF2-40B4-BE49-F238E27FC236}">
                <a16:creationId xmlns:a16="http://schemas.microsoft.com/office/drawing/2014/main" id="{43B08910-F1C3-47B2-8C69-1B107282064A}"/>
              </a:ext>
            </a:extLst>
          </p:cNvPr>
          <p:cNvGrpSpPr/>
          <p:nvPr userDrawn="1"/>
        </p:nvGrpSpPr>
        <p:grpSpPr bwMode="ltGray">
          <a:xfrm>
            <a:off x="6256117" y="-21839"/>
            <a:ext cx="5932086" cy="6890047"/>
            <a:chOff x="6256117" y="-21839"/>
            <a:chExt cx="5932086" cy="6890047"/>
          </a:xfrm>
        </p:grpSpPr>
        <p:grpSp>
          <p:nvGrpSpPr>
            <p:cNvPr id="28" name="Group 27">
              <a:extLst>
                <a:ext uri="{FF2B5EF4-FFF2-40B4-BE49-F238E27FC236}">
                  <a16:creationId xmlns:a16="http://schemas.microsoft.com/office/drawing/2014/main" id="{9FE7A031-B4AB-4071-98FF-24E766F9BB5C}"/>
                </a:ext>
              </a:extLst>
            </p:cNvPr>
            <p:cNvGrpSpPr/>
            <p:nvPr userDrawn="1"/>
          </p:nvGrpSpPr>
          <p:grpSpPr bwMode="ltGray">
            <a:xfrm>
              <a:off x="8507413" y="1457714"/>
              <a:ext cx="3680790" cy="5392441"/>
              <a:chOff x="8507413" y="1457714"/>
              <a:chExt cx="3680790" cy="5392441"/>
            </a:xfrm>
          </p:grpSpPr>
          <p:sp>
            <p:nvSpPr>
              <p:cNvPr id="60" name="Freeform: Shape 59">
                <a:extLst>
                  <a:ext uri="{FF2B5EF4-FFF2-40B4-BE49-F238E27FC236}">
                    <a16:creationId xmlns:a16="http://schemas.microsoft.com/office/drawing/2014/main" id="{6DC7067D-3957-4163-9442-C167A0A62168}"/>
                  </a:ext>
                </a:extLst>
              </p:cNvPr>
              <p:cNvSpPr/>
              <p:nvPr/>
            </p:nvSpPr>
            <p:spPr bwMode="ltGray">
              <a:xfrm>
                <a:off x="8507413"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1" name="Freeform: Shape 60">
                <a:extLst>
                  <a:ext uri="{FF2B5EF4-FFF2-40B4-BE49-F238E27FC236}">
                    <a16:creationId xmlns:a16="http://schemas.microsoft.com/office/drawing/2014/main" id="{D9AE235F-4F6C-4565-AADC-752626D64B90}"/>
                  </a:ext>
                </a:extLst>
              </p:cNvPr>
              <p:cNvSpPr/>
              <p:nvPr/>
            </p:nvSpPr>
            <p:spPr bwMode="ltGray">
              <a:xfrm>
                <a:off x="9241444" y="2803166"/>
                <a:ext cx="743840" cy="1356898"/>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2" name="Freeform: Shape 61">
                <a:extLst>
                  <a:ext uri="{FF2B5EF4-FFF2-40B4-BE49-F238E27FC236}">
                    <a16:creationId xmlns:a16="http://schemas.microsoft.com/office/drawing/2014/main" id="{1EAADF52-7CC0-4715-8BAC-4186C7CE9B0C}"/>
                  </a:ext>
                </a:extLst>
              </p:cNvPr>
              <p:cNvSpPr/>
              <p:nvPr/>
            </p:nvSpPr>
            <p:spPr bwMode="ltGray">
              <a:xfrm>
                <a:off x="8507413" y="3747272"/>
                <a:ext cx="1479509" cy="80923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3" name="Freeform: Shape 62">
                <a:extLst>
                  <a:ext uri="{FF2B5EF4-FFF2-40B4-BE49-F238E27FC236}">
                    <a16:creationId xmlns:a16="http://schemas.microsoft.com/office/drawing/2014/main" id="{58AC140A-9DFB-45B7-82C2-CF25166A0D41}"/>
                  </a:ext>
                </a:extLst>
              </p:cNvPr>
              <p:cNvSpPr/>
              <p:nvPr/>
            </p:nvSpPr>
            <p:spPr bwMode="ltGray">
              <a:xfrm>
                <a:off x="8507413" y="5493257"/>
                <a:ext cx="743840" cy="1356898"/>
              </a:xfrm>
              <a:custGeom>
                <a:avLst/>
                <a:gdLst/>
                <a:ahLst/>
                <a:cxnLst/>
                <a:rect l="0" t="0" r="0" b="0"/>
                <a:pathLst>
                  <a:path w="866775" h="1581150">
                    <a:moveTo>
                      <a:pt x="862489" y="1108234"/>
                    </a:moveTo>
                    <a:lnTo>
                      <a:pt x="7144" y="1574959"/>
                    </a:lnTo>
                    <a:lnTo>
                      <a:pt x="7144" y="474821"/>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4" name="Freeform: Shape 63">
                <a:extLst>
                  <a:ext uri="{FF2B5EF4-FFF2-40B4-BE49-F238E27FC236}">
                    <a16:creationId xmlns:a16="http://schemas.microsoft.com/office/drawing/2014/main" id="{3436FDC7-3DF0-4E6A-B4A8-7EB4FF30AAF0}"/>
                  </a:ext>
                </a:extLst>
              </p:cNvPr>
              <p:cNvSpPr/>
              <p:nvPr/>
            </p:nvSpPr>
            <p:spPr bwMode="ltGray">
              <a:xfrm>
                <a:off x="9241444" y="5493257"/>
                <a:ext cx="743840" cy="1356898"/>
              </a:xfrm>
              <a:custGeom>
                <a:avLst/>
                <a:gdLst/>
                <a:ahLst/>
                <a:cxnLst/>
                <a:rect l="0" t="0" r="0" b="0"/>
                <a:pathLst>
                  <a:path w="866775" h="1581150">
                    <a:moveTo>
                      <a:pt x="7144" y="1108234"/>
                    </a:moveTo>
                    <a:lnTo>
                      <a:pt x="861536" y="1574959"/>
                    </a:lnTo>
                    <a:lnTo>
                      <a:pt x="861536" y="474821"/>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5" name="Freeform: Shape 64">
                <a:extLst>
                  <a:ext uri="{FF2B5EF4-FFF2-40B4-BE49-F238E27FC236}">
                    <a16:creationId xmlns:a16="http://schemas.microsoft.com/office/drawing/2014/main" id="{D72FB5AA-3C69-4BB6-9C10-682E95EF1AAE}"/>
                  </a:ext>
                </a:extLst>
              </p:cNvPr>
              <p:cNvSpPr/>
              <p:nvPr/>
            </p:nvSpPr>
            <p:spPr bwMode="ltGray">
              <a:xfrm>
                <a:off x="8513545" y="6444311"/>
                <a:ext cx="1467248" cy="400530"/>
              </a:xfrm>
              <a:custGeom>
                <a:avLst/>
                <a:gdLst>
                  <a:gd name="connsiteX0" fmla="*/ 855345 w 1709736"/>
                  <a:gd name="connsiteY0" fmla="*/ 934403 h 1040954"/>
                  <a:gd name="connsiteX1" fmla="*/ 1709737 w 1709736"/>
                  <a:gd name="connsiteY1" fmla="*/ 466725 h 1040954"/>
                  <a:gd name="connsiteX2" fmla="*/ 855345 w 1709736"/>
                  <a:gd name="connsiteY2" fmla="*/ 0 h 1040954"/>
                  <a:gd name="connsiteX3" fmla="*/ 0 w 1709736"/>
                  <a:gd name="connsiteY3" fmla="*/ 466725 h 1040954"/>
                  <a:gd name="connsiteX4" fmla="*/ 961897 w 1709736"/>
                  <a:gd name="connsiteY4" fmla="*/ 1040955 h 1040954"/>
                  <a:gd name="connsiteX0" fmla="*/ 855345 w 1709737"/>
                  <a:gd name="connsiteY0" fmla="*/ 934403 h 934403"/>
                  <a:gd name="connsiteX1" fmla="*/ 1709737 w 1709737"/>
                  <a:gd name="connsiteY1" fmla="*/ 466725 h 934403"/>
                  <a:gd name="connsiteX2" fmla="*/ 855345 w 1709737"/>
                  <a:gd name="connsiteY2" fmla="*/ 0 h 934403"/>
                  <a:gd name="connsiteX3" fmla="*/ 0 w 1709737"/>
                  <a:gd name="connsiteY3" fmla="*/ 466725 h 934403"/>
                  <a:gd name="connsiteX0" fmla="*/ 1709737 w 1709737"/>
                  <a:gd name="connsiteY0" fmla="*/ 466725 h 466725"/>
                  <a:gd name="connsiteX1" fmla="*/ 855345 w 1709737"/>
                  <a:gd name="connsiteY1" fmla="*/ 0 h 466725"/>
                  <a:gd name="connsiteX2" fmla="*/ 0 w 1709737"/>
                  <a:gd name="connsiteY2" fmla="*/ 466725 h 466725"/>
                </a:gdLst>
                <a:ahLst/>
                <a:cxnLst>
                  <a:cxn ang="0">
                    <a:pos x="connsiteX0" y="connsiteY0"/>
                  </a:cxn>
                  <a:cxn ang="0">
                    <a:pos x="connsiteX1" y="connsiteY1"/>
                  </a:cxn>
                  <a:cxn ang="0">
                    <a:pos x="connsiteX2" y="connsiteY2"/>
                  </a:cxn>
                </a:cxnLst>
                <a:rect l="l" t="t" r="r" b="b"/>
                <a:pathLst>
                  <a:path w="1709737" h="466725">
                    <a:moveTo>
                      <a:pt x="1709737" y="466725"/>
                    </a:moveTo>
                    <a:lnTo>
                      <a:pt x="855345" y="0"/>
                    </a:lnTo>
                    <a:lnTo>
                      <a:pt x="0" y="466725"/>
                    </a:ln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6" name="Freeform: Shape 65">
                <a:extLst>
                  <a:ext uri="{FF2B5EF4-FFF2-40B4-BE49-F238E27FC236}">
                    <a16:creationId xmlns:a16="http://schemas.microsoft.com/office/drawing/2014/main" id="{20321A7F-C5FC-4514-A3AC-41CC16FA85FD}"/>
                  </a:ext>
                </a:extLst>
              </p:cNvPr>
              <p:cNvSpPr/>
              <p:nvPr/>
            </p:nvSpPr>
            <p:spPr bwMode="ltGray">
              <a:xfrm>
                <a:off x="9241444" y="4148621"/>
                <a:ext cx="743840" cy="1356898"/>
              </a:xfrm>
              <a:custGeom>
                <a:avLst/>
                <a:gdLst/>
                <a:ahLst/>
                <a:cxnLst/>
                <a:rect l="0" t="0" r="0" b="0"/>
                <a:pathLst>
                  <a:path w="866775" h="1581150">
                    <a:moveTo>
                      <a:pt x="861536" y="1107281"/>
                    </a:moveTo>
                    <a:lnTo>
                      <a:pt x="7144" y="1574006"/>
                    </a:lnTo>
                    <a:lnTo>
                      <a:pt x="7144" y="473869"/>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7" name="Freeform: Shape 66">
                <a:extLst>
                  <a:ext uri="{FF2B5EF4-FFF2-40B4-BE49-F238E27FC236}">
                    <a16:creationId xmlns:a16="http://schemas.microsoft.com/office/drawing/2014/main" id="{B3C4B3CE-95D2-45A5-917E-A5389B118222}"/>
                  </a:ext>
                </a:extLst>
              </p:cNvPr>
              <p:cNvSpPr/>
              <p:nvPr/>
            </p:nvSpPr>
            <p:spPr bwMode="ltGray">
              <a:xfrm>
                <a:off x="9974659"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8" name="Freeform: Shape 67">
                <a:extLst>
                  <a:ext uri="{FF2B5EF4-FFF2-40B4-BE49-F238E27FC236}">
                    <a16:creationId xmlns:a16="http://schemas.microsoft.com/office/drawing/2014/main" id="{A5270AF0-DA91-4FF8-9B1C-35937E49D882}"/>
                  </a:ext>
                </a:extLst>
              </p:cNvPr>
              <p:cNvSpPr/>
              <p:nvPr/>
            </p:nvSpPr>
            <p:spPr bwMode="ltGray">
              <a:xfrm>
                <a:off x="9247573" y="3753404"/>
                <a:ext cx="2200463" cy="2147333"/>
              </a:xfrm>
              <a:custGeom>
                <a:avLst/>
                <a:gdLst>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646487 w 2564131"/>
                  <a:gd name="connsiteY7" fmla="*/ 2000030 h 2502221"/>
                  <a:gd name="connsiteX8" fmla="*/ 854393 w 2564131"/>
                  <a:gd name="connsiteY8" fmla="*/ 1567818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1139551 w 2564131"/>
                  <a:gd name="connsiteY8" fmla="*/ 1721386 h 2502221"/>
                  <a:gd name="connsiteX9" fmla="*/ 854393 w 2564131"/>
                  <a:gd name="connsiteY9" fmla="*/ 1567818 h 2502221"/>
                  <a:gd name="connsiteX10" fmla="*/ 854393 w 2564131"/>
                  <a:gd name="connsiteY10" fmla="*/ 467680 h 2502221"/>
                  <a:gd name="connsiteX11" fmla="*/ 1709739 w 2564131"/>
                  <a:gd name="connsiteY11" fmla="*/ 0 h 2502221"/>
                  <a:gd name="connsiteX12" fmla="*/ 2564131 w 2564131"/>
                  <a:gd name="connsiteY12" fmla="*/ 467677 h 2502221"/>
                  <a:gd name="connsiteX13" fmla="*/ 1709739 w 2564131"/>
                  <a:gd name="connsiteY13" fmla="*/ 934402 h 2502221"/>
                  <a:gd name="connsiteX14" fmla="*/ 854393 w 2564131"/>
                  <a:gd name="connsiteY14" fmla="*/ 467677 h 2502221"/>
                  <a:gd name="connsiteX15" fmla="*/ 1709739 w 2564131"/>
                  <a:gd name="connsiteY15"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139551 w 2564131"/>
                  <a:gd name="connsiteY7" fmla="*/ 1721386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854393 w 2564131"/>
                  <a:gd name="connsiteY7" fmla="*/ 1567818 h 2502221"/>
                  <a:gd name="connsiteX8" fmla="*/ 854393 w 2564131"/>
                  <a:gd name="connsiteY8" fmla="*/ 467680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13" fmla="*/ 1709739 w 2564131"/>
                  <a:gd name="connsiteY13" fmla="*/ 0 h 250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64131" h="2502221">
                    <a:moveTo>
                      <a:pt x="854393" y="467680"/>
                    </a:moveTo>
                    <a:lnTo>
                      <a:pt x="1709737" y="934405"/>
                    </a:lnTo>
                    <a:lnTo>
                      <a:pt x="1709737" y="2034543"/>
                    </a:lnTo>
                    <a:cubicBezTo>
                      <a:pt x="1709738" y="2034543"/>
                      <a:pt x="1709738" y="2034544"/>
                      <a:pt x="1709739" y="2034544"/>
                    </a:cubicBezTo>
                    <a:lnTo>
                      <a:pt x="854393" y="2502221"/>
                    </a:lnTo>
                    <a:lnTo>
                      <a:pt x="0" y="2034544"/>
                    </a:lnTo>
                    <a:lnTo>
                      <a:pt x="854393" y="1567819"/>
                    </a:lnTo>
                    <a:lnTo>
                      <a:pt x="854393" y="1567818"/>
                    </a:lnTo>
                    <a:lnTo>
                      <a:pt x="854393" y="467680"/>
                    </a:lnTo>
                    <a:close/>
                    <a:moveTo>
                      <a:pt x="1709739" y="0"/>
                    </a:moveTo>
                    <a:lnTo>
                      <a:pt x="2564131" y="467677"/>
                    </a:lnTo>
                    <a:lnTo>
                      <a:pt x="1709739" y="934402"/>
                    </a:lnTo>
                    <a:lnTo>
                      <a:pt x="854393" y="467677"/>
                    </a:lnTo>
                    <a:lnTo>
                      <a:pt x="1709739" y="0"/>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9" name="Freeform: Shape 68">
                <a:extLst>
                  <a:ext uri="{FF2B5EF4-FFF2-40B4-BE49-F238E27FC236}">
                    <a16:creationId xmlns:a16="http://schemas.microsoft.com/office/drawing/2014/main" id="{1B4AB4EC-0302-4902-B797-9B84C91FDE1B}"/>
                  </a:ext>
                </a:extLst>
              </p:cNvPr>
              <p:cNvSpPr/>
              <p:nvPr/>
            </p:nvSpPr>
            <p:spPr bwMode="ltGray">
              <a:xfrm>
                <a:off x="10708694" y="5092729"/>
                <a:ext cx="743840" cy="1356898"/>
              </a:xfrm>
              <a:custGeom>
                <a:avLst/>
                <a:gdLst/>
                <a:ahLst/>
                <a:cxnLst/>
                <a:rect l="0" t="0" r="0" b="0"/>
                <a:pathLst>
                  <a:path w="866775" h="1581150">
                    <a:moveTo>
                      <a:pt x="861536" y="1107281"/>
                    </a:moveTo>
                    <a:lnTo>
                      <a:pt x="7144" y="1574959"/>
                    </a:lnTo>
                    <a:lnTo>
                      <a:pt x="7144" y="473869"/>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0" name="Freeform: Shape 69">
                <a:extLst>
                  <a:ext uri="{FF2B5EF4-FFF2-40B4-BE49-F238E27FC236}">
                    <a16:creationId xmlns:a16="http://schemas.microsoft.com/office/drawing/2014/main" id="{E941D13F-2DD6-4121-8220-CC08400DD382}"/>
                  </a:ext>
                </a:extLst>
              </p:cNvPr>
              <p:cNvSpPr/>
              <p:nvPr/>
            </p:nvSpPr>
            <p:spPr bwMode="ltGray">
              <a:xfrm>
                <a:off x="11441908" y="5092729"/>
                <a:ext cx="743840" cy="1356898"/>
              </a:xfrm>
              <a:custGeom>
                <a:avLst/>
                <a:gdLst/>
                <a:ahLst/>
                <a:cxnLst/>
                <a:rect l="0" t="0" r="0" b="0"/>
                <a:pathLst>
                  <a:path w="866775" h="1581150">
                    <a:moveTo>
                      <a:pt x="7144" y="1107281"/>
                    </a:moveTo>
                    <a:lnTo>
                      <a:pt x="862489" y="1574959"/>
                    </a:lnTo>
                    <a:lnTo>
                      <a:pt x="862489"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1" name="Freeform: Shape 70">
                <a:extLst>
                  <a:ext uri="{FF2B5EF4-FFF2-40B4-BE49-F238E27FC236}">
                    <a16:creationId xmlns:a16="http://schemas.microsoft.com/office/drawing/2014/main" id="{B98F2381-17CE-4672-96D3-D3E4A8C1115A}"/>
                  </a:ext>
                </a:extLst>
              </p:cNvPr>
              <p:cNvSpPr/>
              <p:nvPr/>
            </p:nvSpPr>
            <p:spPr bwMode="ltGray">
              <a:xfrm>
                <a:off x="10708694" y="6036831"/>
                <a:ext cx="1479509" cy="809234"/>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2" name="Freeform: Shape 71">
                <a:extLst>
                  <a:ext uri="{FF2B5EF4-FFF2-40B4-BE49-F238E27FC236}">
                    <a16:creationId xmlns:a16="http://schemas.microsoft.com/office/drawing/2014/main" id="{E6A42BAE-DCEA-4A1A-8779-E499D67DA7B9}"/>
                  </a:ext>
                </a:extLst>
              </p:cNvPr>
              <p:cNvSpPr/>
              <p:nvPr/>
            </p:nvSpPr>
            <p:spPr bwMode="ltGray">
              <a:xfrm>
                <a:off x="10708694" y="1457714"/>
                <a:ext cx="743840" cy="1356898"/>
              </a:xfrm>
              <a:custGeom>
                <a:avLst/>
                <a:gdLst/>
                <a:ahLst/>
                <a:cxnLst/>
                <a:rect l="0" t="0" r="0" b="0"/>
                <a:pathLst>
                  <a:path w="866775" h="1581150">
                    <a:moveTo>
                      <a:pt x="861536" y="1107281"/>
                    </a:moveTo>
                    <a:lnTo>
                      <a:pt x="7144" y="1574959"/>
                    </a:lnTo>
                    <a:lnTo>
                      <a:pt x="7144" y="474821"/>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3" name="Freeform: Shape 72">
                <a:extLst>
                  <a:ext uri="{FF2B5EF4-FFF2-40B4-BE49-F238E27FC236}">
                    <a16:creationId xmlns:a16="http://schemas.microsoft.com/office/drawing/2014/main" id="{8D7995E7-6761-41BA-BE88-30DD0DF70D22}"/>
                  </a:ext>
                </a:extLst>
              </p:cNvPr>
              <p:cNvSpPr/>
              <p:nvPr/>
            </p:nvSpPr>
            <p:spPr bwMode="ltGray">
              <a:xfrm>
                <a:off x="11441908" y="1457714"/>
                <a:ext cx="743840" cy="1356898"/>
              </a:xfrm>
              <a:custGeom>
                <a:avLst/>
                <a:gdLst/>
                <a:ahLst/>
                <a:cxnLst/>
                <a:rect l="0" t="0" r="0" b="0"/>
                <a:pathLst>
                  <a:path w="866775" h="1581150">
                    <a:moveTo>
                      <a:pt x="7144" y="1107281"/>
                    </a:moveTo>
                    <a:lnTo>
                      <a:pt x="862489" y="1574959"/>
                    </a:lnTo>
                    <a:lnTo>
                      <a:pt x="862489" y="474821"/>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4" name="Freeform: Shape 73">
                <a:extLst>
                  <a:ext uri="{FF2B5EF4-FFF2-40B4-BE49-F238E27FC236}">
                    <a16:creationId xmlns:a16="http://schemas.microsoft.com/office/drawing/2014/main" id="{24D7B6AA-459B-44CF-9930-A05720C41315}"/>
                  </a:ext>
                </a:extLst>
              </p:cNvPr>
              <p:cNvSpPr/>
              <p:nvPr/>
            </p:nvSpPr>
            <p:spPr bwMode="ltGray">
              <a:xfrm>
                <a:off x="10708694" y="2401820"/>
                <a:ext cx="1479509" cy="809235"/>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5" name="Freeform: Shape 74">
                <a:extLst>
                  <a:ext uri="{FF2B5EF4-FFF2-40B4-BE49-F238E27FC236}">
                    <a16:creationId xmlns:a16="http://schemas.microsoft.com/office/drawing/2014/main" id="{0EBE7D0E-F0D6-4EA3-A151-C26BF3138977}"/>
                  </a:ext>
                </a:extLst>
              </p:cNvPr>
              <p:cNvSpPr/>
              <p:nvPr/>
            </p:nvSpPr>
            <p:spPr bwMode="ltGray">
              <a:xfrm>
                <a:off x="11451715" y="2809296"/>
                <a:ext cx="734033" cy="1745983"/>
              </a:xfrm>
              <a:custGeom>
                <a:avLst/>
                <a:gdLst>
                  <a:gd name="connsiteX0" fmla="*/ 1709736 w 2565081"/>
                  <a:gd name="connsiteY0" fmla="*/ 0 h 2502215"/>
                  <a:gd name="connsiteX1" fmla="*/ 2565081 w 2565081"/>
                  <a:gd name="connsiteY1" fmla="*/ 467677 h 2502215"/>
                  <a:gd name="connsiteX2" fmla="*/ 1709736 w 2565081"/>
                  <a:gd name="connsiteY2" fmla="*/ 934402 h 2502215"/>
                  <a:gd name="connsiteX3" fmla="*/ 1709734 w 2565081"/>
                  <a:gd name="connsiteY3" fmla="*/ 934401 h 2502215"/>
                  <a:gd name="connsiteX4" fmla="*/ 1709734 w 2565081"/>
                  <a:gd name="connsiteY4" fmla="*/ 2035488 h 2502215"/>
                  <a:gd name="connsiteX5" fmla="*/ 1709738 w 2565081"/>
                  <a:gd name="connsiteY5" fmla="*/ 2035490 h 2502215"/>
                  <a:gd name="connsiteX6" fmla="*/ 855346 w 2565081"/>
                  <a:gd name="connsiteY6" fmla="*/ 2502215 h 2502215"/>
                  <a:gd name="connsiteX7" fmla="*/ 0 w 2565081"/>
                  <a:gd name="connsiteY7" fmla="*/ 2035490 h 2502215"/>
                  <a:gd name="connsiteX8" fmla="*/ 855345 w 2565081"/>
                  <a:gd name="connsiteY8" fmla="*/ 1567814 h 2502215"/>
                  <a:gd name="connsiteX9" fmla="*/ 855343 w 2565081"/>
                  <a:gd name="connsiteY9" fmla="*/ 1567813 h 2502215"/>
                  <a:gd name="connsiteX10" fmla="*/ 855343 w 2565081"/>
                  <a:gd name="connsiteY10" fmla="*/ 467677 h 2502215"/>
                  <a:gd name="connsiteX11" fmla="*/ 855343 w 2565081"/>
                  <a:gd name="connsiteY11" fmla="*/ 467675 h 2502215"/>
                  <a:gd name="connsiteX12" fmla="*/ 855345 w 2565081"/>
                  <a:gd name="connsiteY12" fmla="*/ 467676 h 2502215"/>
                  <a:gd name="connsiteX0" fmla="*/ 2565081 w 2671633"/>
                  <a:gd name="connsiteY0" fmla="*/ 467677 h 2502215"/>
                  <a:gd name="connsiteX1" fmla="*/ 1709736 w 2671633"/>
                  <a:gd name="connsiteY1" fmla="*/ 934402 h 2502215"/>
                  <a:gd name="connsiteX2" fmla="*/ 1709734 w 2671633"/>
                  <a:gd name="connsiteY2" fmla="*/ 934401 h 2502215"/>
                  <a:gd name="connsiteX3" fmla="*/ 1709734 w 2671633"/>
                  <a:gd name="connsiteY3" fmla="*/ 2035488 h 2502215"/>
                  <a:gd name="connsiteX4" fmla="*/ 1709738 w 2671633"/>
                  <a:gd name="connsiteY4" fmla="*/ 2035490 h 2502215"/>
                  <a:gd name="connsiteX5" fmla="*/ 855346 w 2671633"/>
                  <a:gd name="connsiteY5" fmla="*/ 2502215 h 2502215"/>
                  <a:gd name="connsiteX6" fmla="*/ 0 w 2671633"/>
                  <a:gd name="connsiteY6" fmla="*/ 2035490 h 2502215"/>
                  <a:gd name="connsiteX7" fmla="*/ 855345 w 2671633"/>
                  <a:gd name="connsiteY7" fmla="*/ 1567814 h 2502215"/>
                  <a:gd name="connsiteX8" fmla="*/ 855343 w 2671633"/>
                  <a:gd name="connsiteY8" fmla="*/ 1567813 h 2502215"/>
                  <a:gd name="connsiteX9" fmla="*/ 855343 w 2671633"/>
                  <a:gd name="connsiteY9" fmla="*/ 467677 h 2502215"/>
                  <a:gd name="connsiteX10" fmla="*/ 855343 w 2671633"/>
                  <a:gd name="connsiteY10" fmla="*/ 467675 h 2502215"/>
                  <a:gd name="connsiteX11" fmla="*/ 855345 w 2671633"/>
                  <a:gd name="connsiteY11" fmla="*/ 467676 h 2502215"/>
                  <a:gd name="connsiteX12" fmla="*/ 1709736 w 2671633"/>
                  <a:gd name="connsiteY12" fmla="*/ 0 h 2502215"/>
                  <a:gd name="connsiteX13" fmla="*/ 2671633 w 2671633"/>
                  <a:gd name="connsiteY13" fmla="*/ 574229 h 2502215"/>
                  <a:gd name="connsiteX0" fmla="*/ 2565081 w 2565081"/>
                  <a:gd name="connsiteY0" fmla="*/ 467677 h 2502215"/>
                  <a:gd name="connsiteX1" fmla="*/ 1709736 w 2565081"/>
                  <a:gd name="connsiteY1" fmla="*/ 934402 h 2502215"/>
                  <a:gd name="connsiteX2" fmla="*/ 1709734 w 2565081"/>
                  <a:gd name="connsiteY2" fmla="*/ 934401 h 2502215"/>
                  <a:gd name="connsiteX3" fmla="*/ 1709734 w 2565081"/>
                  <a:gd name="connsiteY3" fmla="*/ 2035488 h 2502215"/>
                  <a:gd name="connsiteX4" fmla="*/ 1709738 w 2565081"/>
                  <a:gd name="connsiteY4" fmla="*/ 2035490 h 2502215"/>
                  <a:gd name="connsiteX5" fmla="*/ 855346 w 2565081"/>
                  <a:gd name="connsiteY5" fmla="*/ 2502215 h 2502215"/>
                  <a:gd name="connsiteX6" fmla="*/ 0 w 2565081"/>
                  <a:gd name="connsiteY6" fmla="*/ 2035490 h 2502215"/>
                  <a:gd name="connsiteX7" fmla="*/ 855345 w 2565081"/>
                  <a:gd name="connsiteY7" fmla="*/ 1567814 h 2502215"/>
                  <a:gd name="connsiteX8" fmla="*/ 855343 w 2565081"/>
                  <a:gd name="connsiteY8" fmla="*/ 1567813 h 2502215"/>
                  <a:gd name="connsiteX9" fmla="*/ 855343 w 2565081"/>
                  <a:gd name="connsiteY9" fmla="*/ 467677 h 2502215"/>
                  <a:gd name="connsiteX10" fmla="*/ 855343 w 2565081"/>
                  <a:gd name="connsiteY10" fmla="*/ 467675 h 2502215"/>
                  <a:gd name="connsiteX11" fmla="*/ 855345 w 2565081"/>
                  <a:gd name="connsiteY11" fmla="*/ 467676 h 2502215"/>
                  <a:gd name="connsiteX12" fmla="*/ 1709736 w 2565081"/>
                  <a:gd name="connsiteY12" fmla="*/ 0 h 2502215"/>
                  <a:gd name="connsiteX0" fmla="*/ 2565081 w 2565081"/>
                  <a:gd name="connsiteY0" fmla="*/ 2 h 2034540"/>
                  <a:gd name="connsiteX1" fmla="*/ 1709736 w 2565081"/>
                  <a:gd name="connsiteY1" fmla="*/ 466727 h 2034540"/>
                  <a:gd name="connsiteX2" fmla="*/ 1709734 w 2565081"/>
                  <a:gd name="connsiteY2" fmla="*/ 466726 h 2034540"/>
                  <a:gd name="connsiteX3" fmla="*/ 1709734 w 2565081"/>
                  <a:gd name="connsiteY3" fmla="*/ 1567813 h 2034540"/>
                  <a:gd name="connsiteX4" fmla="*/ 1709738 w 2565081"/>
                  <a:gd name="connsiteY4" fmla="*/ 1567815 h 2034540"/>
                  <a:gd name="connsiteX5" fmla="*/ 855346 w 2565081"/>
                  <a:gd name="connsiteY5" fmla="*/ 2034540 h 2034540"/>
                  <a:gd name="connsiteX6" fmla="*/ 0 w 2565081"/>
                  <a:gd name="connsiteY6" fmla="*/ 1567815 h 2034540"/>
                  <a:gd name="connsiteX7" fmla="*/ 855345 w 2565081"/>
                  <a:gd name="connsiteY7" fmla="*/ 1100139 h 2034540"/>
                  <a:gd name="connsiteX8" fmla="*/ 855343 w 2565081"/>
                  <a:gd name="connsiteY8" fmla="*/ 1100138 h 2034540"/>
                  <a:gd name="connsiteX9" fmla="*/ 855343 w 2565081"/>
                  <a:gd name="connsiteY9" fmla="*/ 2 h 2034540"/>
                  <a:gd name="connsiteX10" fmla="*/ 855343 w 2565081"/>
                  <a:gd name="connsiteY10" fmla="*/ 0 h 2034540"/>
                  <a:gd name="connsiteX11" fmla="*/ 855345 w 2565081"/>
                  <a:gd name="connsiteY11" fmla="*/ 1 h 2034540"/>
                  <a:gd name="connsiteX0" fmla="*/ 1709736 w 1709737"/>
                  <a:gd name="connsiteY0" fmla="*/ 466727 h 2034540"/>
                  <a:gd name="connsiteX1" fmla="*/ 1709734 w 1709737"/>
                  <a:gd name="connsiteY1" fmla="*/ 466726 h 2034540"/>
                  <a:gd name="connsiteX2" fmla="*/ 1709734 w 1709737"/>
                  <a:gd name="connsiteY2" fmla="*/ 1567813 h 2034540"/>
                  <a:gd name="connsiteX3" fmla="*/ 1709738 w 1709737"/>
                  <a:gd name="connsiteY3" fmla="*/ 1567815 h 2034540"/>
                  <a:gd name="connsiteX4" fmla="*/ 855346 w 1709737"/>
                  <a:gd name="connsiteY4" fmla="*/ 2034540 h 2034540"/>
                  <a:gd name="connsiteX5" fmla="*/ 0 w 1709737"/>
                  <a:gd name="connsiteY5" fmla="*/ 1567815 h 2034540"/>
                  <a:gd name="connsiteX6" fmla="*/ 855345 w 1709737"/>
                  <a:gd name="connsiteY6" fmla="*/ 1100139 h 2034540"/>
                  <a:gd name="connsiteX7" fmla="*/ 855343 w 1709737"/>
                  <a:gd name="connsiteY7" fmla="*/ 1100138 h 2034540"/>
                  <a:gd name="connsiteX8" fmla="*/ 855343 w 1709737"/>
                  <a:gd name="connsiteY8" fmla="*/ 2 h 2034540"/>
                  <a:gd name="connsiteX9" fmla="*/ 855343 w 1709737"/>
                  <a:gd name="connsiteY9" fmla="*/ 0 h 2034540"/>
                  <a:gd name="connsiteX10" fmla="*/ 855345 w 1709737"/>
                  <a:gd name="connsiteY10" fmla="*/ 1 h 2034540"/>
                  <a:gd name="connsiteX0" fmla="*/ 1709736 w 1709738"/>
                  <a:gd name="connsiteY0" fmla="*/ 466727 h 2034540"/>
                  <a:gd name="connsiteX1" fmla="*/ 1709734 w 1709738"/>
                  <a:gd name="connsiteY1" fmla="*/ 1567813 h 2034540"/>
                  <a:gd name="connsiteX2" fmla="*/ 1709738 w 1709738"/>
                  <a:gd name="connsiteY2" fmla="*/ 1567815 h 2034540"/>
                  <a:gd name="connsiteX3" fmla="*/ 855346 w 1709738"/>
                  <a:gd name="connsiteY3" fmla="*/ 2034540 h 2034540"/>
                  <a:gd name="connsiteX4" fmla="*/ 0 w 1709738"/>
                  <a:gd name="connsiteY4" fmla="*/ 1567815 h 2034540"/>
                  <a:gd name="connsiteX5" fmla="*/ 855345 w 1709738"/>
                  <a:gd name="connsiteY5" fmla="*/ 1100139 h 2034540"/>
                  <a:gd name="connsiteX6" fmla="*/ 855343 w 1709738"/>
                  <a:gd name="connsiteY6" fmla="*/ 1100138 h 2034540"/>
                  <a:gd name="connsiteX7" fmla="*/ 855343 w 1709738"/>
                  <a:gd name="connsiteY7" fmla="*/ 2 h 2034540"/>
                  <a:gd name="connsiteX8" fmla="*/ 855343 w 1709738"/>
                  <a:gd name="connsiteY8" fmla="*/ 0 h 2034540"/>
                  <a:gd name="connsiteX9" fmla="*/ 855345 w 1709738"/>
                  <a:gd name="connsiteY9" fmla="*/ 1 h 2034540"/>
                  <a:gd name="connsiteX0" fmla="*/ 1709736 w 1709736"/>
                  <a:gd name="connsiteY0" fmla="*/ 466727 h 2034540"/>
                  <a:gd name="connsiteX1" fmla="*/ 1709734 w 1709736"/>
                  <a:gd name="connsiteY1" fmla="*/ 1567813 h 2034540"/>
                  <a:gd name="connsiteX2" fmla="*/ 855346 w 1709736"/>
                  <a:gd name="connsiteY2" fmla="*/ 2034540 h 2034540"/>
                  <a:gd name="connsiteX3" fmla="*/ 0 w 1709736"/>
                  <a:gd name="connsiteY3" fmla="*/ 1567815 h 2034540"/>
                  <a:gd name="connsiteX4" fmla="*/ 855345 w 1709736"/>
                  <a:gd name="connsiteY4" fmla="*/ 1100139 h 2034540"/>
                  <a:gd name="connsiteX5" fmla="*/ 855343 w 1709736"/>
                  <a:gd name="connsiteY5" fmla="*/ 1100138 h 2034540"/>
                  <a:gd name="connsiteX6" fmla="*/ 855343 w 1709736"/>
                  <a:gd name="connsiteY6" fmla="*/ 2 h 2034540"/>
                  <a:gd name="connsiteX7" fmla="*/ 855343 w 1709736"/>
                  <a:gd name="connsiteY7" fmla="*/ 0 h 2034540"/>
                  <a:gd name="connsiteX8" fmla="*/ 855345 w 1709736"/>
                  <a:gd name="connsiteY8" fmla="*/ 1 h 2034540"/>
                  <a:gd name="connsiteX0" fmla="*/ 1709734 w 1709734"/>
                  <a:gd name="connsiteY0" fmla="*/ 1567813 h 2034540"/>
                  <a:gd name="connsiteX1" fmla="*/ 855346 w 1709734"/>
                  <a:gd name="connsiteY1" fmla="*/ 2034540 h 2034540"/>
                  <a:gd name="connsiteX2" fmla="*/ 0 w 1709734"/>
                  <a:gd name="connsiteY2" fmla="*/ 1567815 h 2034540"/>
                  <a:gd name="connsiteX3" fmla="*/ 855345 w 1709734"/>
                  <a:gd name="connsiteY3" fmla="*/ 1100139 h 2034540"/>
                  <a:gd name="connsiteX4" fmla="*/ 855343 w 1709734"/>
                  <a:gd name="connsiteY4" fmla="*/ 1100138 h 2034540"/>
                  <a:gd name="connsiteX5" fmla="*/ 855343 w 1709734"/>
                  <a:gd name="connsiteY5" fmla="*/ 2 h 2034540"/>
                  <a:gd name="connsiteX6" fmla="*/ 855343 w 1709734"/>
                  <a:gd name="connsiteY6" fmla="*/ 0 h 2034540"/>
                  <a:gd name="connsiteX7" fmla="*/ 855345 w 1709734"/>
                  <a:gd name="connsiteY7" fmla="*/ 1 h 2034540"/>
                  <a:gd name="connsiteX0" fmla="*/ 855346 w 855346"/>
                  <a:gd name="connsiteY0" fmla="*/ 2034540 h 2034540"/>
                  <a:gd name="connsiteX1" fmla="*/ 0 w 855346"/>
                  <a:gd name="connsiteY1" fmla="*/ 1567815 h 2034540"/>
                  <a:gd name="connsiteX2" fmla="*/ 855345 w 855346"/>
                  <a:gd name="connsiteY2" fmla="*/ 1100139 h 2034540"/>
                  <a:gd name="connsiteX3" fmla="*/ 855343 w 855346"/>
                  <a:gd name="connsiteY3" fmla="*/ 1100138 h 2034540"/>
                  <a:gd name="connsiteX4" fmla="*/ 855343 w 855346"/>
                  <a:gd name="connsiteY4" fmla="*/ 2 h 2034540"/>
                  <a:gd name="connsiteX5" fmla="*/ 855343 w 855346"/>
                  <a:gd name="connsiteY5" fmla="*/ 0 h 2034540"/>
                  <a:gd name="connsiteX6" fmla="*/ 855345 w 855346"/>
                  <a:gd name="connsiteY6" fmla="*/ 1 h 203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346" h="2034540">
                    <a:moveTo>
                      <a:pt x="855346" y="2034540"/>
                    </a:moveTo>
                    <a:lnTo>
                      <a:pt x="0" y="1567815"/>
                    </a:lnTo>
                    <a:lnTo>
                      <a:pt x="855345" y="1100139"/>
                    </a:lnTo>
                    <a:cubicBezTo>
                      <a:pt x="855344" y="1100139"/>
                      <a:pt x="855344" y="1100138"/>
                      <a:pt x="855343" y="1100138"/>
                    </a:cubicBezTo>
                    <a:lnTo>
                      <a:pt x="855343" y="2"/>
                    </a:lnTo>
                    <a:lnTo>
                      <a:pt x="855343" y="0"/>
                    </a:lnTo>
                    <a:cubicBezTo>
                      <a:pt x="855344" y="0"/>
                      <a:pt x="855344" y="1"/>
                      <a:pt x="855345" y="1"/>
                    </a:cubicBez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cxnSp>
            <p:nvCxnSpPr>
              <p:cNvPr id="76" name="Straight Connector 75">
                <a:extLst>
                  <a:ext uri="{FF2B5EF4-FFF2-40B4-BE49-F238E27FC236}">
                    <a16:creationId xmlns:a16="http://schemas.microsoft.com/office/drawing/2014/main" id="{0118A379-1639-4C1C-9E5B-A39F1CD0A9D9}"/>
                  </a:ext>
                </a:extLst>
              </p:cNvPr>
              <p:cNvCxnSpPr/>
              <p:nvPr/>
            </p:nvCxnSpPr>
            <p:spPr bwMode="ltGray">
              <a:xfrm>
                <a:off x="9981203" y="5098858"/>
                <a:ext cx="733213" cy="400531"/>
              </a:xfrm>
              <a:prstGeom prst="line">
                <a:avLst/>
              </a:pr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cxnSp>
        </p:grpSp>
        <p:grpSp>
          <p:nvGrpSpPr>
            <p:cNvPr id="29" name="Group 28">
              <a:extLst>
                <a:ext uri="{FF2B5EF4-FFF2-40B4-BE49-F238E27FC236}">
                  <a16:creationId xmlns:a16="http://schemas.microsoft.com/office/drawing/2014/main" id="{E8DE972F-9FF1-4743-BF7F-15CC5403A6CF}"/>
                </a:ext>
              </a:extLst>
            </p:cNvPr>
            <p:cNvGrpSpPr/>
            <p:nvPr userDrawn="1"/>
          </p:nvGrpSpPr>
          <p:grpSpPr bwMode="ltGray">
            <a:xfrm>
              <a:off x="7545167" y="-21839"/>
              <a:ext cx="1192433" cy="1098538"/>
              <a:chOff x="7545167" y="-9139"/>
              <a:chExt cx="1192433" cy="1098538"/>
            </a:xfrm>
          </p:grpSpPr>
          <p:sp>
            <p:nvSpPr>
              <p:cNvPr id="34" name="Freeform: Shape 33">
                <a:extLst>
                  <a:ext uri="{FF2B5EF4-FFF2-40B4-BE49-F238E27FC236}">
                    <a16:creationId xmlns:a16="http://schemas.microsoft.com/office/drawing/2014/main" id="{795596FA-D3B2-4953-81FC-9958337AF5DC}"/>
                  </a:ext>
                </a:extLst>
              </p:cNvPr>
              <p:cNvSpPr/>
              <p:nvPr userDrawn="1"/>
            </p:nvSpPr>
            <p:spPr bwMode="ltGray">
              <a:xfrm>
                <a:off x="7550108" y="-9139"/>
                <a:ext cx="591604" cy="774738"/>
              </a:xfrm>
              <a:custGeom>
                <a:avLst/>
                <a:gdLst>
                  <a:gd name="connsiteX0" fmla="*/ 24121 w 591604"/>
                  <a:gd name="connsiteY0" fmla="*/ 0 h 774738"/>
                  <a:gd name="connsiteX1" fmla="*/ 591604 w 591604"/>
                  <a:gd name="connsiteY1" fmla="*/ 0 h 774738"/>
                  <a:gd name="connsiteX2" fmla="*/ 591604 w 591604"/>
                  <a:gd name="connsiteY2" fmla="*/ 451265 h 774738"/>
                  <a:gd name="connsiteX3" fmla="*/ 0 w 591604"/>
                  <a:gd name="connsiteY3" fmla="*/ 774738 h 774738"/>
                  <a:gd name="connsiteX4" fmla="*/ 0 w 591604"/>
                  <a:gd name="connsiteY4" fmla="*/ 13162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604" h="774738">
                    <a:moveTo>
                      <a:pt x="24121" y="0"/>
                    </a:moveTo>
                    <a:lnTo>
                      <a:pt x="591604" y="0"/>
                    </a:lnTo>
                    <a:lnTo>
                      <a:pt x="591604" y="451265"/>
                    </a:lnTo>
                    <a:lnTo>
                      <a:pt x="0" y="774738"/>
                    </a:lnTo>
                    <a:lnTo>
                      <a:pt x="0" y="13162"/>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35" name="Freeform: Shape 34">
                <a:extLst>
                  <a:ext uri="{FF2B5EF4-FFF2-40B4-BE49-F238E27FC236}">
                    <a16:creationId xmlns:a16="http://schemas.microsoft.com/office/drawing/2014/main" id="{7D57090A-B887-4CA7-A022-90564F12A9A9}"/>
                  </a:ext>
                </a:extLst>
              </p:cNvPr>
              <p:cNvSpPr/>
              <p:nvPr userDrawn="1"/>
            </p:nvSpPr>
            <p:spPr bwMode="ltGray">
              <a:xfrm>
                <a:off x="8141712" y="-9139"/>
                <a:ext cx="590944" cy="774738"/>
              </a:xfrm>
              <a:custGeom>
                <a:avLst/>
                <a:gdLst>
                  <a:gd name="connsiteX0" fmla="*/ 0 w 590944"/>
                  <a:gd name="connsiteY0" fmla="*/ 0 h 774738"/>
                  <a:gd name="connsiteX1" fmla="*/ 566850 w 590944"/>
                  <a:gd name="connsiteY1" fmla="*/ 0 h 774738"/>
                  <a:gd name="connsiteX2" fmla="*/ 590944 w 590944"/>
                  <a:gd name="connsiteY2" fmla="*/ 13162 h 774738"/>
                  <a:gd name="connsiteX3" fmla="*/ 590944 w 590944"/>
                  <a:gd name="connsiteY3" fmla="*/ 774738 h 774738"/>
                  <a:gd name="connsiteX4" fmla="*/ 0 w 590944"/>
                  <a:gd name="connsiteY4" fmla="*/ 451265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944" h="774738">
                    <a:moveTo>
                      <a:pt x="0" y="0"/>
                    </a:moveTo>
                    <a:lnTo>
                      <a:pt x="566850" y="0"/>
                    </a:lnTo>
                    <a:lnTo>
                      <a:pt x="590944" y="13162"/>
                    </a:lnTo>
                    <a:lnTo>
                      <a:pt x="590944" y="774738"/>
                    </a:lnTo>
                    <a:lnTo>
                      <a:pt x="0" y="451265"/>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36" name="Freeform: Shape 35">
                <a:extLst>
                  <a:ext uri="{FF2B5EF4-FFF2-40B4-BE49-F238E27FC236}">
                    <a16:creationId xmlns:a16="http://schemas.microsoft.com/office/drawing/2014/main" id="{F9749B2E-C284-42A2-A061-B635FBBBD461}"/>
                  </a:ext>
                </a:extLst>
              </p:cNvPr>
              <p:cNvSpPr/>
              <p:nvPr userDrawn="1"/>
            </p:nvSpPr>
            <p:spPr bwMode="ltGray">
              <a:xfrm>
                <a:off x="7545167" y="437185"/>
                <a:ext cx="1192433" cy="65221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nvGrpSpPr>
            <p:cNvPr id="30" name="Group 29">
              <a:extLst>
                <a:ext uri="{FF2B5EF4-FFF2-40B4-BE49-F238E27FC236}">
                  <a16:creationId xmlns:a16="http://schemas.microsoft.com/office/drawing/2014/main" id="{0A74F4CD-889D-4E91-AB27-CCB11E8677AE}"/>
                </a:ext>
              </a:extLst>
            </p:cNvPr>
            <p:cNvGrpSpPr/>
            <p:nvPr userDrawn="1"/>
          </p:nvGrpSpPr>
          <p:grpSpPr bwMode="ltGray">
            <a:xfrm>
              <a:off x="6256117" y="5896894"/>
              <a:ext cx="1057910" cy="971314"/>
              <a:chOff x="6256117" y="5896894"/>
              <a:chExt cx="1057910" cy="971314"/>
            </a:xfrm>
          </p:grpSpPr>
          <p:sp>
            <p:nvSpPr>
              <p:cNvPr id="31" name="Freeform: Shape 30">
                <a:extLst>
                  <a:ext uri="{FF2B5EF4-FFF2-40B4-BE49-F238E27FC236}">
                    <a16:creationId xmlns:a16="http://schemas.microsoft.com/office/drawing/2014/main" id="{6CE97AB5-F3D1-4D1A-8F2F-166F6F85A189}"/>
                  </a:ext>
                </a:extLst>
              </p:cNvPr>
              <p:cNvSpPr/>
              <p:nvPr userDrawn="1"/>
            </p:nvSpPr>
            <p:spPr bwMode="ltGray">
              <a:xfrm>
                <a:off x="6256117" y="5896894"/>
                <a:ext cx="532466" cy="971314"/>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2" name="Freeform: Shape 31">
                <a:extLst>
                  <a:ext uri="{FF2B5EF4-FFF2-40B4-BE49-F238E27FC236}">
                    <a16:creationId xmlns:a16="http://schemas.microsoft.com/office/drawing/2014/main" id="{55281A29-9018-48AF-8B81-EB9F71FE5ABA}"/>
                  </a:ext>
                </a:extLst>
              </p:cNvPr>
              <p:cNvSpPr/>
              <p:nvPr userDrawn="1"/>
            </p:nvSpPr>
            <p:spPr bwMode="ltGray">
              <a:xfrm>
                <a:off x="6781561" y="5896894"/>
                <a:ext cx="532466" cy="971314"/>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3" name="Freeform: Shape 32">
                <a:extLst>
                  <a:ext uri="{FF2B5EF4-FFF2-40B4-BE49-F238E27FC236}">
                    <a16:creationId xmlns:a16="http://schemas.microsoft.com/office/drawing/2014/main" id="{2B1B3F07-773E-4FC0-9A04-73F52683190E}"/>
                  </a:ext>
                </a:extLst>
              </p:cNvPr>
              <p:cNvSpPr/>
              <p:nvPr userDrawn="1"/>
            </p:nvSpPr>
            <p:spPr bwMode="ltGray">
              <a:xfrm>
                <a:off x="6260506" y="6577107"/>
                <a:ext cx="1050305" cy="287297"/>
              </a:xfrm>
              <a:custGeom>
                <a:avLst/>
                <a:gdLst>
                  <a:gd name="connsiteX0" fmla="*/ 855344 w 1709736"/>
                  <a:gd name="connsiteY0" fmla="*/ 934401 h 1083252"/>
                  <a:gd name="connsiteX1" fmla="*/ 1709736 w 1709736"/>
                  <a:gd name="connsiteY1" fmla="*/ 467676 h 1083252"/>
                  <a:gd name="connsiteX2" fmla="*/ 855344 w 1709736"/>
                  <a:gd name="connsiteY2" fmla="*/ -1 h 1083252"/>
                  <a:gd name="connsiteX3" fmla="*/ -1 w 1709736"/>
                  <a:gd name="connsiteY3" fmla="*/ 467676 h 1083252"/>
                  <a:gd name="connsiteX4" fmla="*/ 1004194 w 1709736"/>
                  <a:gd name="connsiteY4" fmla="*/ 1083251 h 1083252"/>
                  <a:gd name="connsiteX0" fmla="*/ 855346 w 1709738"/>
                  <a:gd name="connsiteY0" fmla="*/ 934403 h 934403"/>
                  <a:gd name="connsiteX1" fmla="*/ 1709738 w 1709738"/>
                  <a:gd name="connsiteY1" fmla="*/ 467678 h 934403"/>
                  <a:gd name="connsiteX2" fmla="*/ 855346 w 1709738"/>
                  <a:gd name="connsiteY2" fmla="*/ 1 h 934403"/>
                  <a:gd name="connsiteX3" fmla="*/ 1 w 1709738"/>
                  <a:gd name="connsiteY3" fmla="*/ 467678 h 934403"/>
                  <a:gd name="connsiteX0" fmla="*/ 1709736 w 1709736"/>
                  <a:gd name="connsiteY0" fmla="*/ 467676 h 467676"/>
                  <a:gd name="connsiteX1" fmla="*/ 855344 w 1709736"/>
                  <a:gd name="connsiteY1" fmla="*/ -1 h 467676"/>
                  <a:gd name="connsiteX2" fmla="*/ -1 w 1709736"/>
                  <a:gd name="connsiteY2" fmla="*/ 467676 h 467676"/>
                </a:gdLst>
                <a:ahLst/>
                <a:cxnLst>
                  <a:cxn ang="0">
                    <a:pos x="connsiteX0" y="connsiteY0"/>
                  </a:cxn>
                  <a:cxn ang="0">
                    <a:pos x="connsiteX1" y="connsiteY1"/>
                  </a:cxn>
                  <a:cxn ang="0">
                    <a:pos x="connsiteX2" y="connsiteY2"/>
                  </a:cxn>
                </a:cxnLst>
                <a:rect l="l" t="t" r="r" b="b"/>
                <a:pathLst>
                  <a:path w="1709736" h="467676">
                    <a:moveTo>
                      <a:pt x="1709736" y="467676"/>
                    </a:moveTo>
                    <a:lnTo>
                      <a:pt x="855344" y="-1"/>
                    </a:lnTo>
                    <a:lnTo>
                      <a:pt x="-1" y="467676"/>
                    </a:ln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spTree>
    <p:extLst>
      <p:ext uri="{BB962C8B-B14F-4D97-AF65-F5344CB8AC3E}">
        <p14:creationId xmlns:p14="http://schemas.microsoft.com/office/powerpoint/2010/main" val="886913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Video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64008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1"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Video</a:t>
            </a:r>
          </a:p>
        </p:txBody>
      </p:sp>
      <p:grpSp>
        <p:nvGrpSpPr>
          <p:cNvPr id="26" name="Group 25">
            <a:extLst>
              <a:ext uri="{FF2B5EF4-FFF2-40B4-BE49-F238E27FC236}">
                <a16:creationId xmlns:a16="http://schemas.microsoft.com/office/drawing/2014/main" id="{94867548-8B9A-436D-9AB6-D7EA0AC78267}"/>
              </a:ext>
            </a:extLst>
          </p:cNvPr>
          <p:cNvGrpSpPr/>
          <p:nvPr userDrawn="1"/>
        </p:nvGrpSpPr>
        <p:grpSpPr bwMode="ltGray">
          <a:xfrm>
            <a:off x="6256117" y="-21839"/>
            <a:ext cx="5932086" cy="6890047"/>
            <a:chOff x="6256117" y="-21839"/>
            <a:chExt cx="5932086" cy="6890047"/>
          </a:xfrm>
        </p:grpSpPr>
        <p:grpSp>
          <p:nvGrpSpPr>
            <p:cNvPr id="27" name="Group 26">
              <a:extLst>
                <a:ext uri="{FF2B5EF4-FFF2-40B4-BE49-F238E27FC236}">
                  <a16:creationId xmlns:a16="http://schemas.microsoft.com/office/drawing/2014/main" id="{E298AA2D-C933-41C0-B3A0-5E1B5429C617}"/>
                </a:ext>
              </a:extLst>
            </p:cNvPr>
            <p:cNvGrpSpPr/>
            <p:nvPr userDrawn="1"/>
          </p:nvGrpSpPr>
          <p:grpSpPr bwMode="ltGray">
            <a:xfrm>
              <a:off x="8507413" y="1457714"/>
              <a:ext cx="3680790" cy="5392441"/>
              <a:chOff x="8507413" y="1457714"/>
              <a:chExt cx="3680790" cy="5392441"/>
            </a:xfrm>
          </p:grpSpPr>
          <p:sp>
            <p:nvSpPr>
              <p:cNvPr id="59" name="Freeform: Shape 58">
                <a:extLst>
                  <a:ext uri="{FF2B5EF4-FFF2-40B4-BE49-F238E27FC236}">
                    <a16:creationId xmlns:a16="http://schemas.microsoft.com/office/drawing/2014/main" id="{DE45CCA4-1611-4A15-8D76-0CD4304233D4}"/>
                  </a:ext>
                </a:extLst>
              </p:cNvPr>
              <p:cNvSpPr/>
              <p:nvPr/>
            </p:nvSpPr>
            <p:spPr bwMode="ltGray">
              <a:xfrm>
                <a:off x="8507413"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0" name="Freeform: Shape 59">
                <a:extLst>
                  <a:ext uri="{FF2B5EF4-FFF2-40B4-BE49-F238E27FC236}">
                    <a16:creationId xmlns:a16="http://schemas.microsoft.com/office/drawing/2014/main" id="{BB20432D-F3B6-4212-B616-45AD62D0A8BA}"/>
                  </a:ext>
                </a:extLst>
              </p:cNvPr>
              <p:cNvSpPr/>
              <p:nvPr/>
            </p:nvSpPr>
            <p:spPr bwMode="ltGray">
              <a:xfrm>
                <a:off x="9241444" y="2803166"/>
                <a:ext cx="743840" cy="1356898"/>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1" name="Freeform: Shape 60">
                <a:extLst>
                  <a:ext uri="{FF2B5EF4-FFF2-40B4-BE49-F238E27FC236}">
                    <a16:creationId xmlns:a16="http://schemas.microsoft.com/office/drawing/2014/main" id="{5CB285A8-E7EF-4B70-8B71-2D09BE26853D}"/>
                  </a:ext>
                </a:extLst>
              </p:cNvPr>
              <p:cNvSpPr/>
              <p:nvPr/>
            </p:nvSpPr>
            <p:spPr bwMode="ltGray">
              <a:xfrm>
                <a:off x="8507413" y="3747272"/>
                <a:ext cx="1479509" cy="80923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2" name="Freeform: Shape 61">
                <a:extLst>
                  <a:ext uri="{FF2B5EF4-FFF2-40B4-BE49-F238E27FC236}">
                    <a16:creationId xmlns:a16="http://schemas.microsoft.com/office/drawing/2014/main" id="{1D552378-B8A4-40F9-8A64-367F9EC304F0}"/>
                  </a:ext>
                </a:extLst>
              </p:cNvPr>
              <p:cNvSpPr/>
              <p:nvPr/>
            </p:nvSpPr>
            <p:spPr bwMode="ltGray">
              <a:xfrm>
                <a:off x="8507413" y="5493257"/>
                <a:ext cx="743840" cy="1356898"/>
              </a:xfrm>
              <a:custGeom>
                <a:avLst/>
                <a:gdLst/>
                <a:ahLst/>
                <a:cxnLst/>
                <a:rect l="0" t="0" r="0" b="0"/>
                <a:pathLst>
                  <a:path w="866775" h="1581150">
                    <a:moveTo>
                      <a:pt x="862489" y="1108234"/>
                    </a:moveTo>
                    <a:lnTo>
                      <a:pt x="7144" y="1574959"/>
                    </a:lnTo>
                    <a:lnTo>
                      <a:pt x="7144" y="474821"/>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3" name="Freeform: Shape 62">
                <a:extLst>
                  <a:ext uri="{FF2B5EF4-FFF2-40B4-BE49-F238E27FC236}">
                    <a16:creationId xmlns:a16="http://schemas.microsoft.com/office/drawing/2014/main" id="{6DED4FF8-FEAE-4CC0-8F5B-9FC2B47E5700}"/>
                  </a:ext>
                </a:extLst>
              </p:cNvPr>
              <p:cNvSpPr/>
              <p:nvPr/>
            </p:nvSpPr>
            <p:spPr bwMode="ltGray">
              <a:xfrm>
                <a:off x="9241444" y="5493257"/>
                <a:ext cx="743840" cy="1356898"/>
              </a:xfrm>
              <a:custGeom>
                <a:avLst/>
                <a:gdLst/>
                <a:ahLst/>
                <a:cxnLst/>
                <a:rect l="0" t="0" r="0" b="0"/>
                <a:pathLst>
                  <a:path w="866775" h="1581150">
                    <a:moveTo>
                      <a:pt x="7144" y="1108234"/>
                    </a:moveTo>
                    <a:lnTo>
                      <a:pt x="861536" y="1574959"/>
                    </a:lnTo>
                    <a:lnTo>
                      <a:pt x="861536" y="474821"/>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4" name="Freeform: Shape 63">
                <a:extLst>
                  <a:ext uri="{FF2B5EF4-FFF2-40B4-BE49-F238E27FC236}">
                    <a16:creationId xmlns:a16="http://schemas.microsoft.com/office/drawing/2014/main" id="{54DD2AD2-299E-4049-881B-2BC838B6DB02}"/>
                  </a:ext>
                </a:extLst>
              </p:cNvPr>
              <p:cNvSpPr/>
              <p:nvPr/>
            </p:nvSpPr>
            <p:spPr bwMode="ltGray">
              <a:xfrm>
                <a:off x="8513545" y="6444311"/>
                <a:ext cx="1467248" cy="400530"/>
              </a:xfrm>
              <a:custGeom>
                <a:avLst/>
                <a:gdLst>
                  <a:gd name="connsiteX0" fmla="*/ 855345 w 1709736"/>
                  <a:gd name="connsiteY0" fmla="*/ 934403 h 1040954"/>
                  <a:gd name="connsiteX1" fmla="*/ 1709737 w 1709736"/>
                  <a:gd name="connsiteY1" fmla="*/ 466725 h 1040954"/>
                  <a:gd name="connsiteX2" fmla="*/ 855345 w 1709736"/>
                  <a:gd name="connsiteY2" fmla="*/ 0 h 1040954"/>
                  <a:gd name="connsiteX3" fmla="*/ 0 w 1709736"/>
                  <a:gd name="connsiteY3" fmla="*/ 466725 h 1040954"/>
                  <a:gd name="connsiteX4" fmla="*/ 961897 w 1709736"/>
                  <a:gd name="connsiteY4" fmla="*/ 1040955 h 1040954"/>
                  <a:gd name="connsiteX0" fmla="*/ 855345 w 1709737"/>
                  <a:gd name="connsiteY0" fmla="*/ 934403 h 934403"/>
                  <a:gd name="connsiteX1" fmla="*/ 1709737 w 1709737"/>
                  <a:gd name="connsiteY1" fmla="*/ 466725 h 934403"/>
                  <a:gd name="connsiteX2" fmla="*/ 855345 w 1709737"/>
                  <a:gd name="connsiteY2" fmla="*/ 0 h 934403"/>
                  <a:gd name="connsiteX3" fmla="*/ 0 w 1709737"/>
                  <a:gd name="connsiteY3" fmla="*/ 466725 h 934403"/>
                  <a:gd name="connsiteX0" fmla="*/ 1709737 w 1709737"/>
                  <a:gd name="connsiteY0" fmla="*/ 466725 h 466725"/>
                  <a:gd name="connsiteX1" fmla="*/ 855345 w 1709737"/>
                  <a:gd name="connsiteY1" fmla="*/ 0 h 466725"/>
                  <a:gd name="connsiteX2" fmla="*/ 0 w 1709737"/>
                  <a:gd name="connsiteY2" fmla="*/ 466725 h 466725"/>
                </a:gdLst>
                <a:ahLst/>
                <a:cxnLst>
                  <a:cxn ang="0">
                    <a:pos x="connsiteX0" y="connsiteY0"/>
                  </a:cxn>
                  <a:cxn ang="0">
                    <a:pos x="connsiteX1" y="connsiteY1"/>
                  </a:cxn>
                  <a:cxn ang="0">
                    <a:pos x="connsiteX2" y="connsiteY2"/>
                  </a:cxn>
                </a:cxnLst>
                <a:rect l="l" t="t" r="r" b="b"/>
                <a:pathLst>
                  <a:path w="1709737" h="466725">
                    <a:moveTo>
                      <a:pt x="1709737" y="466725"/>
                    </a:moveTo>
                    <a:lnTo>
                      <a:pt x="855345" y="0"/>
                    </a:lnTo>
                    <a:lnTo>
                      <a:pt x="0" y="466725"/>
                    </a:ln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5" name="Freeform: Shape 64">
                <a:extLst>
                  <a:ext uri="{FF2B5EF4-FFF2-40B4-BE49-F238E27FC236}">
                    <a16:creationId xmlns:a16="http://schemas.microsoft.com/office/drawing/2014/main" id="{430A103C-9EC8-479D-9AEA-2FA30D0B6831}"/>
                  </a:ext>
                </a:extLst>
              </p:cNvPr>
              <p:cNvSpPr/>
              <p:nvPr/>
            </p:nvSpPr>
            <p:spPr bwMode="ltGray">
              <a:xfrm>
                <a:off x="9241444" y="4148621"/>
                <a:ext cx="743840" cy="1356898"/>
              </a:xfrm>
              <a:custGeom>
                <a:avLst/>
                <a:gdLst/>
                <a:ahLst/>
                <a:cxnLst/>
                <a:rect l="0" t="0" r="0" b="0"/>
                <a:pathLst>
                  <a:path w="866775" h="1581150">
                    <a:moveTo>
                      <a:pt x="861536" y="1107281"/>
                    </a:moveTo>
                    <a:lnTo>
                      <a:pt x="7144" y="1574006"/>
                    </a:lnTo>
                    <a:lnTo>
                      <a:pt x="7144" y="473869"/>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6" name="Freeform: Shape 65">
                <a:extLst>
                  <a:ext uri="{FF2B5EF4-FFF2-40B4-BE49-F238E27FC236}">
                    <a16:creationId xmlns:a16="http://schemas.microsoft.com/office/drawing/2014/main" id="{FF762A67-8800-4EDC-ACA0-235237807007}"/>
                  </a:ext>
                </a:extLst>
              </p:cNvPr>
              <p:cNvSpPr/>
              <p:nvPr/>
            </p:nvSpPr>
            <p:spPr bwMode="ltGray">
              <a:xfrm>
                <a:off x="9974659"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7" name="Freeform: Shape 66">
                <a:extLst>
                  <a:ext uri="{FF2B5EF4-FFF2-40B4-BE49-F238E27FC236}">
                    <a16:creationId xmlns:a16="http://schemas.microsoft.com/office/drawing/2014/main" id="{0C1E21E3-4EFA-46DB-B62D-888B912FEC30}"/>
                  </a:ext>
                </a:extLst>
              </p:cNvPr>
              <p:cNvSpPr/>
              <p:nvPr/>
            </p:nvSpPr>
            <p:spPr bwMode="ltGray">
              <a:xfrm>
                <a:off x="9247573" y="3753404"/>
                <a:ext cx="2200463" cy="2147333"/>
              </a:xfrm>
              <a:custGeom>
                <a:avLst/>
                <a:gdLst>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646487 w 2564131"/>
                  <a:gd name="connsiteY7" fmla="*/ 2000030 h 2502221"/>
                  <a:gd name="connsiteX8" fmla="*/ 854393 w 2564131"/>
                  <a:gd name="connsiteY8" fmla="*/ 1567818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1139551 w 2564131"/>
                  <a:gd name="connsiteY8" fmla="*/ 1721386 h 2502221"/>
                  <a:gd name="connsiteX9" fmla="*/ 854393 w 2564131"/>
                  <a:gd name="connsiteY9" fmla="*/ 1567818 h 2502221"/>
                  <a:gd name="connsiteX10" fmla="*/ 854393 w 2564131"/>
                  <a:gd name="connsiteY10" fmla="*/ 467680 h 2502221"/>
                  <a:gd name="connsiteX11" fmla="*/ 1709739 w 2564131"/>
                  <a:gd name="connsiteY11" fmla="*/ 0 h 2502221"/>
                  <a:gd name="connsiteX12" fmla="*/ 2564131 w 2564131"/>
                  <a:gd name="connsiteY12" fmla="*/ 467677 h 2502221"/>
                  <a:gd name="connsiteX13" fmla="*/ 1709739 w 2564131"/>
                  <a:gd name="connsiteY13" fmla="*/ 934402 h 2502221"/>
                  <a:gd name="connsiteX14" fmla="*/ 854393 w 2564131"/>
                  <a:gd name="connsiteY14" fmla="*/ 467677 h 2502221"/>
                  <a:gd name="connsiteX15" fmla="*/ 1709739 w 2564131"/>
                  <a:gd name="connsiteY15"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139551 w 2564131"/>
                  <a:gd name="connsiteY7" fmla="*/ 1721386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854393 w 2564131"/>
                  <a:gd name="connsiteY7" fmla="*/ 1567818 h 2502221"/>
                  <a:gd name="connsiteX8" fmla="*/ 854393 w 2564131"/>
                  <a:gd name="connsiteY8" fmla="*/ 467680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13" fmla="*/ 1709739 w 2564131"/>
                  <a:gd name="connsiteY13" fmla="*/ 0 h 250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64131" h="2502221">
                    <a:moveTo>
                      <a:pt x="854393" y="467680"/>
                    </a:moveTo>
                    <a:lnTo>
                      <a:pt x="1709737" y="934405"/>
                    </a:lnTo>
                    <a:lnTo>
                      <a:pt x="1709737" y="2034543"/>
                    </a:lnTo>
                    <a:cubicBezTo>
                      <a:pt x="1709738" y="2034543"/>
                      <a:pt x="1709738" y="2034544"/>
                      <a:pt x="1709739" y="2034544"/>
                    </a:cubicBezTo>
                    <a:lnTo>
                      <a:pt x="854393" y="2502221"/>
                    </a:lnTo>
                    <a:lnTo>
                      <a:pt x="0" y="2034544"/>
                    </a:lnTo>
                    <a:lnTo>
                      <a:pt x="854393" y="1567819"/>
                    </a:lnTo>
                    <a:lnTo>
                      <a:pt x="854393" y="1567818"/>
                    </a:lnTo>
                    <a:lnTo>
                      <a:pt x="854393" y="467680"/>
                    </a:lnTo>
                    <a:close/>
                    <a:moveTo>
                      <a:pt x="1709739" y="0"/>
                    </a:moveTo>
                    <a:lnTo>
                      <a:pt x="2564131" y="467677"/>
                    </a:lnTo>
                    <a:lnTo>
                      <a:pt x="1709739" y="934402"/>
                    </a:lnTo>
                    <a:lnTo>
                      <a:pt x="854393" y="467677"/>
                    </a:lnTo>
                    <a:lnTo>
                      <a:pt x="1709739" y="0"/>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8" name="Freeform: Shape 67">
                <a:extLst>
                  <a:ext uri="{FF2B5EF4-FFF2-40B4-BE49-F238E27FC236}">
                    <a16:creationId xmlns:a16="http://schemas.microsoft.com/office/drawing/2014/main" id="{5C90FB2C-AED4-45EF-B005-A6F9315E6638}"/>
                  </a:ext>
                </a:extLst>
              </p:cNvPr>
              <p:cNvSpPr/>
              <p:nvPr/>
            </p:nvSpPr>
            <p:spPr bwMode="ltGray">
              <a:xfrm>
                <a:off x="10708694" y="5092729"/>
                <a:ext cx="743840" cy="1356898"/>
              </a:xfrm>
              <a:custGeom>
                <a:avLst/>
                <a:gdLst/>
                <a:ahLst/>
                <a:cxnLst/>
                <a:rect l="0" t="0" r="0" b="0"/>
                <a:pathLst>
                  <a:path w="866775" h="1581150">
                    <a:moveTo>
                      <a:pt x="861536" y="1107281"/>
                    </a:moveTo>
                    <a:lnTo>
                      <a:pt x="7144" y="1574959"/>
                    </a:lnTo>
                    <a:lnTo>
                      <a:pt x="7144" y="473869"/>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9" name="Freeform: Shape 68">
                <a:extLst>
                  <a:ext uri="{FF2B5EF4-FFF2-40B4-BE49-F238E27FC236}">
                    <a16:creationId xmlns:a16="http://schemas.microsoft.com/office/drawing/2014/main" id="{69EFEACE-63D5-4DE9-AE7A-022D10CBBAD4}"/>
                  </a:ext>
                </a:extLst>
              </p:cNvPr>
              <p:cNvSpPr/>
              <p:nvPr/>
            </p:nvSpPr>
            <p:spPr bwMode="ltGray">
              <a:xfrm>
                <a:off x="11441908" y="5092729"/>
                <a:ext cx="743840" cy="1356898"/>
              </a:xfrm>
              <a:custGeom>
                <a:avLst/>
                <a:gdLst/>
                <a:ahLst/>
                <a:cxnLst/>
                <a:rect l="0" t="0" r="0" b="0"/>
                <a:pathLst>
                  <a:path w="866775" h="1581150">
                    <a:moveTo>
                      <a:pt x="7144" y="1107281"/>
                    </a:moveTo>
                    <a:lnTo>
                      <a:pt x="862489" y="1574959"/>
                    </a:lnTo>
                    <a:lnTo>
                      <a:pt x="862489"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0" name="Freeform: Shape 69">
                <a:extLst>
                  <a:ext uri="{FF2B5EF4-FFF2-40B4-BE49-F238E27FC236}">
                    <a16:creationId xmlns:a16="http://schemas.microsoft.com/office/drawing/2014/main" id="{183FC86B-2504-437F-9155-736D3776FBC0}"/>
                  </a:ext>
                </a:extLst>
              </p:cNvPr>
              <p:cNvSpPr/>
              <p:nvPr/>
            </p:nvSpPr>
            <p:spPr bwMode="ltGray">
              <a:xfrm>
                <a:off x="10708694" y="6036831"/>
                <a:ext cx="1479509" cy="809234"/>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1" name="Freeform: Shape 70">
                <a:extLst>
                  <a:ext uri="{FF2B5EF4-FFF2-40B4-BE49-F238E27FC236}">
                    <a16:creationId xmlns:a16="http://schemas.microsoft.com/office/drawing/2014/main" id="{4BE281D9-0C46-4685-8A97-79D102C868ED}"/>
                  </a:ext>
                </a:extLst>
              </p:cNvPr>
              <p:cNvSpPr/>
              <p:nvPr/>
            </p:nvSpPr>
            <p:spPr bwMode="ltGray">
              <a:xfrm>
                <a:off x="10708694" y="1457714"/>
                <a:ext cx="743840" cy="1356898"/>
              </a:xfrm>
              <a:custGeom>
                <a:avLst/>
                <a:gdLst/>
                <a:ahLst/>
                <a:cxnLst/>
                <a:rect l="0" t="0" r="0" b="0"/>
                <a:pathLst>
                  <a:path w="866775" h="1581150">
                    <a:moveTo>
                      <a:pt x="861536" y="1107281"/>
                    </a:moveTo>
                    <a:lnTo>
                      <a:pt x="7144" y="1574959"/>
                    </a:lnTo>
                    <a:lnTo>
                      <a:pt x="7144" y="474821"/>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2" name="Freeform: Shape 71">
                <a:extLst>
                  <a:ext uri="{FF2B5EF4-FFF2-40B4-BE49-F238E27FC236}">
                    <a16:creationId xmlns:a16="http://schemas.microsoft.com/office/drawing/2014/main" id="{0B982782-C326-41A6-88DF-60D0069AAC11}"/>
                  </a:ext>
                </a:extLst>
              </p:cNvPr>
              <p:cNvSpPr/>
              <p:nvPr/>
            </p:nvSpPr>
            <p:spPr bwMode="ltGray">
              <a:xfrm>
                <a:off x="11441908" y="1457714"/>
                <a:ext cx="743840" cy="1356898"/>
              </a:xfrm>
              <a:custGeom>
                <a:avLst/>
                <a:gdLst/>
                <a:ahLst/>
                <a:cxnLst/>
                <a:rect l="0" t="0" r="0" b="0"/>
                <a:pathLst>
                  <a:path w="866775" h="1581150">
                    <a:moveTo>
                      <a:pt x="7144" y="1107281"/>
                    </a:moveTo>
                    <a:lnTo>
                      <a:pt x="862489" y="1574959"/>
                    </a:lnTo>
                    <a:lnTo>
                      <a:pt x="862489" y="474821"/>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3" name="Freeform: Shape 72">
                <a:extLst>
                  <a:ext uri="{FF2B5EF4-FFF2-40B4-BE49-F238E27FC236}">
                    <a16:creationId xmlns:a16="http://schemas.microsoft.com/office/drawing/2014/main" id="{C69C78E5-CDD7-45AD-9FAC-A193057F2551}"/>
                  </a:ext>
                </a:extLst>
              </p:cNvPr>
              <p:cNvSpPr/>
              <p:nvPr/>
            </p:nvSpPr>
            <p:spPr bwMode="ltGray">
              <a:xfrm>
                <a:off x="10708694" y="2401820"/>
                <a:ext cx="1479509" cy="809235"/>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4" name="Freeform: Shape 73">
                <a:extLst>
                  <a:ext uri="{FF2B5EF4-FFF2-40B4-BE49-F238E27FC236}">
                    <a16:creationId xmlns:a16="http://schemas.microsoft.com/office/drawing/2014/main" id="{95E678CA-56AB-4822-8F79-1B384711F464}"/>
                  </a:ext>
                </a:extLst>
              </p:cNvPr>
              <p:cNvSpPr/>
              <p:nvPr/>
            </p:nvSpPr>
            <p:spPr bwMode="ltGray">
              <a:xfrm>
                <a:off x="11451715" y="2809296"/>
                <a:ext cx="734033" cy="1745983"/>
              </a:xfrm>
              <a:custGeom>
                <a:avLst/>
                <a:gdLst>
                  <a:gd name="connsiteX0" fmla="*/ 1709736 w 2565081"/>
                  <a:gd name="connsiteY0" fmla="*/ 0 h 2502215"/>
                  <a:gd name="connsiteX1" fmla="*/ 2565081 w 2565081"/>
                  <a:gd name="connsiteY1" fmla="*/ 467677 h 2502215"/>
                  <a:gd name="connsiteX2" fmla="*/ 1709736 w 2565081"/>
                  <a:gd name="connsiteY2" fmla="*/ 934402 h 2502215"/>
                  <a:gd name="connsiteX3" fmla="*/ 1709734 w 2565081"/>
                  <a:gd name="connsiteY3" fmla="*/ 934401 h 2502215"/>
                  <a:gd name="connsiteX4" fmla="*/ 1709734 w 2565081"/>
                  <a:gd name="connsiteY4" fmla="*/ 2035488 h 2502215"/>
                  <a:gd name="connsiteX5" fmla="*/ 1709738 w 2565081"/>
                  <a:gd name="connsiteY5" fmla="*/ 2035490 h 2502215"/>
                  <a:gd name="connsiteX6" fmla="*/ 855346 w 2565081"/>
                  <a:gd name="connsiteY6" fmla="*/ 2502215 h 2502215"/>
                  <a:gd name="connsiteX7" fmla="*/ 0 w 2565081"/>
                  <a:gd name="connsiteY7" fmla="*/ 2035490 h 2502215"/>
                  <a:gd name="connsiteX8" fmla="*/ 855345 w 2565081"/>
                  <a:gd name="connsiteY8" fmla="*/ 1567814 h 2502215"/>
                  <a:gd name="connsiteX9" fmla="*/ 855343 w 2565081"/>
                  <a:gd name="connsiteY9" fmla="*/ 1567813 h 2502215"/>
                  <a:gd name="connsiteX10" fmla="*/ 855343 w 2565081"/>
                  <a:gd name="connsiteY10" fmla="*/ 467677 h 2502215"/>
                  <a:gd name="connsiteX11" fmla="*/ 855343 w 2565081"/>
                  <a:gd name="connsiteY11" fmla="*/ 467675 h 2502215"/>
                  <a:gd name="connsiteX12" fmla="*/ 855345 w 2565081"/>
                  <a:gd name="connsiteY12" fmla="*/ 467676 h 2502215"/>
                  <a:gd name="connsiteX0" fmla="*/ 2565081 w 2671633"/>
                  <a:gd name="connsiteY0" fmla="*/ 467677 h 2502215"/>
                  <a:gd name="connsiteX1" fmla="*/ 1709736 w 2671633"/>
                  <a:gd name="connsiteY1" fmla="*/ 934402 h 2502215"/>
                  <a:gd name="connsiteX2" fmla="*/ 1709734 w 2671633"/>
                  <a:gd name="connsiteY2" fmla="*/ 934401 h 2502215"/>
                  <a:gd name="connsiteX3" fmla="*/ 1709734 w 2671633"/>
                  <a:gd name="connsiteY3" fmla="*/ 2035488 h 2502215"/>
                  <a:gd name="connsiteX4" fmla="*/ 1709738 w 2671633"/>
                  <a:gd name="connsiteY4" fmla="*/ 2035490 h 2502215"/>
                  <a:gd name="connsiteX5" fmla="*/ 855346 w 2671633"/>
                  <a:gd name="connsiteY5" fmla="*/ 2502215 h 2502215"/>
                  <a:gd name="connsiteX6" fmla="*/ 0 w 2671633"/>
                  <a:gd name="connsiteY6" fmla="*/ 2035490 h 2502215"/>
                  <a:gd name="connsiteX7" fmla="*/ 855345 w 2671633"/>
                  <a:gd name="connsiteY7" fmla="*/ 1567814 h 2502215"/>
                  <a:gd name="connsiteX8" fmla="*/ 855343 w 2671633"/>
                  <a:gd name="connsiteY8" fmla="*/ 1567813 h 2502215"/>
                  <a:gd name="connsiteX9" fmla="*/ 855343 w 2671633"/>
                  <a:gd name="connsiteY9" fmla="*/ 467677 h 2502215"/>
                  <a:gd name="connsiteX10" fmla="*/ 855343 w 2671633"/>
                  <a:gd name="connsiteY10" fmla="*/ 467675 h 2502215"/>
                  <a:gd name="connsiteX11" fmla="*/ 855345 w 2671633"/>
                  <a:gd name="connsiteY11" fmla="*/ 467676 h 2502215"/>
                  <a:gd name="connsiteX12" fmla="*/ 1709736 w 2671633"/>
                  <a:gd name="connsiteY12" fmla="*/ 0 h 2502215"/>
                  <a:gd name="connsiteX13" fmla="*/ 2671633 w 2671633"/>
                  <a:gd name="connsiteY13" fmla="*/ 574229 h 2502215"/>
                  <a:gd name="connsiteX0" fmla="*/ 2565081 w 2565081"/>
                  <a:gd name="connsiteY0" fmla="*/ 467677 h 2502215"/>
                  <a:gd name="connsiteX1" fmla="*/ 1709736 w 2565081"/>
                  <a:gd name="connsiteY1" fmla="*/ 934402 h 2502215"/>
                  <a:gd name="connsiteX2" fmla="*/ 1709734 w 2565081"/>
                  <a:gd name="connsiteY2" fmla="*/ 934401 h 2502215"/>
                  <a:gd name="connsiteX3" fmla="*/ 1709734 w 2565081"/>
                  <a:gd name="connsiteY3" fmla="*/ 2035488 h 2502215"/>
                  <a:gd name="connsiteX4" fmla="*/ 1709738 w 2565081"/>
                  <a:gd name="connsiteY4" fmla="*/ 2035490 h 2502215"/>
                  <a:gd name="connsiteX5" fmla="*/ 855346 w 2565081"/>
                  <a:gd name="connsiteY5" fmla="*/ 2502215 h 2502215"/>
                  <a:gd name="connsiteX6" fmla="*/ 0 w 2565081"/>
                  <a:gd name="connsiteY6" fmla="*/ 2035490 h 2502215"/>
                  <a:gd name="connsiteX7" fmla="*/ 855345 w 2565081"/>
                  <a:gd name="connsiteY7" fmla="*/ 1567814 h 2502215"/>
                  <a:gd name="connsiteX8" fmla="*/ 855343 w 2565081"/>
                  <a:gd name="connsiteY8" fmla="*/ 1567813 h 2502215"/>
                  <a:gd name="connsiteX9" fmla="*/ 855343 w 2565081"/>
                  <a:gd name="connsiteY9" fmla="*/ 467677 h 2502215"/>
                  <a:gd name="connsiteX10" fmla="*/ 855343 w 2565081"/>
                  <a:gd name="connsiteY10" fmla="*/ 467675 h 2502215"/>
                  <a:gd name="connsiteX11" fmla="*/ 855345 w 2565081"/>
                  <a:gd name="connsiteY11" fmla="*/ 467676 h 2502215"/>
                  <a:gd name="connsiteX12" fmla="*/ 1709736 w 2565081"/>
                  <a:gd name="connsiteY12" fmla="*/ 0 h 2502215"/>
                  <a:gd name="connsiteX0" fmla="*/ 2565081 w 2565081"/>
                  <a:gd name="connsiteY0" fmla="*/ 2 h 2034540"/>
                  <a:gd name="connsiteX1" fmla="*/ 1709736 w 2565081"/>
                  <a:gd name="connsiteY1" fmla="*/ 466727 h 2034540"/>
                  <a:gd name="connsiteX2" fmla="*/ 1709734 w 2565081"/>
                  <a:gd name="connsiteY2" fmla="*/ 466726 h 2034540"/>
                  <a:gd name="connsiteX3" fmla="*/ 1709734 w 2565081"/>
                  <a:gd name="connsiteY3" fmla="*/ 1567813 h 2034540"/>
                  <a:gd name="connsiteX4" fmla="*/ 1709738 w 2565081"/>
                  <a:gd name="connsiteY4" fmla="*/ 1567815 h 2034540"/>
                  <a:gd name="connsiteX5" fmla="*/ 855346 w 2565081"/>
                  <a:gd name="connsiteY5" fmla="*/ 2034540 h 2034540"/>
                  <a:gd name="connsiteX6" fmla="*/ 0 w 2565081"/>
                  <a:gd name="connsiteY6" fmla="*/ 1567815 h 2034540"/>
                  <a:gd name="connsiteX7" fmla="*/ 855345 w 2565081"/>
                  <a:gd name="connsiteY7" fmla="*/ 1100139 h 2034540"/>
                  <a:gd name="connsiteX8" fmla="*/ 855343 w 2565081"/>
                  <a:gd name="connsiteY8" fmla="*/ 1100138 h 2034540"/>
                  <a:gd name="connsiteX9" fmla="*/ 855343 w 2565081"/>
                  <a:gd name="connsiteY9" fmla="*/ 2 h 2034540"/>
                  <a:gd name="connsiteX10" fmla="*/ 855343 w 2565081"/>
                  <a:gd name="connsiteY10" fmla="*/ 0 h 2034540"/>
                  <a:gd name="connsiteX11" fmla="*/ 855345 w 2565081"/>
                  <a:gd name="connsiteY11" fmla="*/ 1 h 2034540"/>
                  <a:gd name="connsiteX0" fmla="*/ 1709736 w 1709737"/>
                  <a:gd name="connsiteY0" fmla="*/ 466727 h 2034540"/>
                  <a:gd name="connsiteX1" fmla="*/ 1709734 w 1709737"/>
                  <a:gd name="connsiteY1" fmla="*/ 466726 h 2034540"/>
                  <a:gd name="connsiteX2" fmla="*/ 1709734 w 1709737"/>
                  <a:gd name="connsiteY2" fmla="*/ 1567813 h 2034540"/>
                  <a:gd name="connsiteX3" fmla="*/ 1709738 w 1709737"/>
                  <a:gd name="connsiteY3" fmla="*/ 1567815 h 2034540"/>
                  <a:gd name="connsiteX4" fmla="*/ 855346 w 1709737"/>
                  <a:gd name="connsiteY4" fmla="*/ 2034540 h 2034540"/>
                  <a:gd name="connsiteX5" fmla="*/ 0 w 1709737"/>
                  <a:gd name="connsiteY5" fmla="*/ 1567815 h 2034540"/>
                  <a:gd name="connsiteX6" fmla="*/ 855345 w 1709737"/>
                  <a:gd name="connsiteY6" fmla="*/ 1100139 h 2034540"/>
                  <a:gd name="connsiteX7" fmla="*/ 855343 w 1709737"/>
                  <a:gd name="connsiteY7" fmla="*/ 1100138 h 2034540"/>
                  <a:gd name="connsiteX8" fmla="*/ 855343 w 1709737"/>
                  <a:gd name="connsiteY8" fmla="*/ 2 h 2034540"/>
                  <a:gd name="connsiteX9" fmla="*/ 855343 w 1709737"/>
                  <a:gd name="connsiteY9" fmla="*/ 0 h 2034540"/>
                  <a:gd name="connsiteX10" fmla="*/ 855345 w 1709737"/>
                  <a:gd name="connsiteY10" fmla="*/ 1 h 2034540"/>
                  <a:gd name="connsiteX0" fmla="*/ 1709736 w 1709738"/>
                  <a:gd name="connsiteY0" fmla="*/ 466727 h 2034540"/>
                  <a:gd name="connsiteX1" fmla="*/ 1709734 w 1709738"/>
                  <a:gd name="connsiteY1" fmla="*/ 1567813 h 2034540"/>
                  <a:gd name="connsiteX2" fmla="*/ 1709738 w 1709738"/>
                  <a:gd name="connsiteY2" fmla="*/ 1567815 h 2034540"/>
                  <a:gd name="connsiteX3" fmla="*/ 855346 w 1709738"/>
                  <a:gd name="connsiteY3" fmla="*/ 2034540 h 2034540"/>
                  <a:gd name="connsiteX4" fmla="*/ 0 w 1709738"/>
                  <a:gd name="connsiteY4" fmla="*/ 1567815 h 2034540"/>
                  <a:gd name="connsiteX5" fmla="*/ 855345 w 1709738"/>
                  <a:gd name="connsiteY5" fmla="*/ 1100139 h 2034540"/>
                  <a:gd name="connsiteX6" fmla="*/ 855343 w 1709738"/>
                  <a:gd name="connsiteY6" fmla="*/ 1100138 h 2034540"/>
                  <a:gd name="connsiteX7" fmla="*/ 855343 w 1709738"/>
                  <a:gd name="connsiteY7" fmla="*/ 2 h 2034540"/>
                  <a:gd name="connsiteX8" fmla="*/ 855343 w 1709738"/>
                  <a:gd name="connsiteY8" fmla="*/ 0 h 2034540"/>
                  <a:gd name="connsiteX9" fmla="*/ 855345 w 1709738"/>
                  <a:gd name="connsiteY9" fmla="*/ 1 h 2034540"/>
                  <a:gd name="connsiteX0" fmla="*/ 1709736 w 1709736"/>
                  <a:gd name="connsiteY0" fmla="*/ 466727 h 2034540"/>
                  <a:gd name="connsiteX1" fmla="*/ 1709734 w 1709736"/>
                  <a:gd name="connsiteY1" fmla="*/ 1567813 h 2034540"/>
                  <a:gd name="connsiteX2" fmla="*/ 855346 w 1709736"/>
                  <a:gd name="connsiteY2" fmla="*/ 2034540 h 2034540"/>
                  <a:gd name="connsiteX3" fmla="*/ 0 w 1709736"/>
                  <a:gd name="connsiteY3" fmla="*/ 1567815 h 2034540"/>
                  <a:gd name="connsiteX4" fmla="*/ 855345 w 1709736"/>
                  <a:gd name="connsiteY4" fmla="*/ 1100139 h 2034540"/>
                  <a:gd name="connsiteX5" fmla="*/ 855343 w 1709736"/>
                  <a:gd name="connsiteY5" fmla="*/ 1100138 h 2034540"/>
                  <a:gd name="connsiteX6" fmla="*/ 855343 w 1709736"/>
                  <a:gd name="connsiteY6" fmla="*/ 2 h 2034540"/>
                  <a:gd name="connsiteX7" fmla="*/ 855343 w 1709736"/>
                  <a:gd name="connsiteY7" fmla="*/ 0 h 2034540"/>
                  <a:gd name="connsiteX8" fmla="*/ 855345 w 1709736"/>
                  <a:gd name="connsiteY8" fmla="*/ 1 h 2034540"/>
                  <a:gd name="connsiteX0" fmla="*/ 1709734 w 1709734"/>
                  <a:gd name="connsiteY0" fmla="*/ 1567813 h 2034540"/>
                  <a:gd name="connsiteX1" fmla="*/ 855346 w 1709734"/>
                  <a:gd name="connsiteY1" fmla="*/ 2034540 h 2034540"/>
                  <a:gd name="connsiteX2" fmla="*/ 0 w 1709734"/>
                  <a:gd name="connsiteY2" fmla="*/ 1567815 h 2034540"/>
                  <a:gd name="connsiteX3" fmla="*/ 855345 w 1709734"/>
                  <a:gd name="connsiteY3" fmla="*/ 1100139 h 2034540"/>
                  <a:gd name="connsiteX4" fmla="*/ 855343 w 1709734"/>
                  <a:gd name="connsiteY4" fmla="*/ 1100138 h 2034540"/>
                  <a:gd name="connsiteX5" fmla="*/ 855343 w 1709734"/>
                  <a:gd name="connsiteY5" fmla="*/ 2 h 2034540"/>
                  <a:gd name="connsiteX6" fmla="*/ 855343 w 1709734"/>
                  <a:gd name="connsiteY6" fmla="*/ 0 h 2034540"/>
                  <a:gd name="connsiteX7" fmla="*/ 855345 w 1709734"/>
                  <a:gd name="connsiteY7" fmla="*/ 1 h 2034540"/>
                  <a:gd name="connsiteX0" fmla="*/ 855346 w 855346"/>
                  <a:gd name="connsiteY0" fmla="*/ 2034540 h 2034540"/>
                  <a:gd name="connsiteX1" fmla="*/ 0 w 855346"/>
                  <a:gd name="connsiteY1" fmla="*/ 1567815 h 2034540"/>
                  <a:gd name="connsiteX2" fmla="*/ 855345 w 855346"/>
                  <a:gd name="connsiteY2" fmla="*/ 1100139 h 2034540"/>
                  <a:gd name="connsiteX3" fmla="*/ 855343 w 855346"/>
                  <a:gd name="connsiteY3" fmla="*/ 1100138 h 2034540"/>
                  <a:gd name="connsiteX4" fmla="*/ 855343 w 855346"/>
                  <a:gd name="connsiteY4" fmla="*/ 2 h 2034540"/>
                  <a:gd name="connsiteX5" fmla="*/ 855343 w 855346"/>
                  <a:gd name="connsiteY5" fmla="*/ 0 h 2034540"/>
                  <a:gd name="connsiteX6" fmla="*/ 855345 w 855346"/>
                  <a:gd name="connsiteY6" fmla="*/ 1 h 203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346" h="2034540">
                    <a:moveTo>
                      <a:pt x="855346" y="2034540"/>
                    </a:moveTo>
                    <a:lnTo>
                      <a:pt x="0" y="1567815"/>
                    </a:lnTo>
                    <a:lnTo>
                      <a:pt x="855345" y="1100139"/>
                    </a:lnTo>
                    <a:cubicBezTo>
                      <a:pt x="855344" y="1100139"/>
                      <a:pt x="855344" y="1100138"/>
                      <a:pt x="855343" y="1100138"/>
                    </a:cubicBezTo>
                    <a:lnTo>
                      <a:pt x="855343" y="2"/>
                    </a:lnTo>
                    <a:lnTo>
                      <a:pt x="855343" y="0"/>
                    </a:lnTo>
                    <a:cubicBezTo>
                      <a:pt x="855344" y="0"/>
                      <a:pt x="855344" y="1"/>
                      <a:pt x="855345" y="1"/>
                    </a:cubicBez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cxnSp>
            <p:nvCxnSpPr>
              <p:cNvPr id="75" name="Straight Connector 74">
                <a:extLst>
                  <a:ext uri="{FF2B5EF4-FFF2-40B4-BE49-F238E27FC236}">
                    <a16:creationId xmlns:a16="http://schemas.microsoft.com/office/drawing/2014/main" id="{94D454C8-0C5D-4654-B977-447674D5459E}"/>
                  </a:ext>
                </a:extLst>
              </p:cNvPr>
              <p:cNvCxnSpPr/>
              <p:nvPr/>
            </p:nvCxnSpPr>
            <p:spPr bwMode="ltGray">
              <a:xfrm>
                <a:off x="9981203" y="5098858"/>
                <a:ext cx="733213" cy="400531"/>
              </a:xfrm>
              <a:prstGeom prst="line">
                <a:avLst/>
              </a:pr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cxnSp>
        </p:grpSp>
        <p:grpSp>
          <p:nvGrpSpPr>
            <p:cNvPr id="28" name="Group 27">
              <a:extLst>
                <a:ext uri="{FF2B5EF4-FFF2-40B4-BE49-F238E27FC236}">
                  <a16:creationId xmlns:a16="http://schemas.microsoft.com/office/drawing/2014/main" id="{7FD26513-923A-4E4E-88AB-484CF7F390D1}"/>
                </a:ext>
              </a:extLst>
            </p:cNvPr>
            <p:cNvGrpSpPr/>
            <p:nvPr userDrawn="1"/>
          </p:nvGrpSpPr>
          <p:grpSpPr bwMode="ltGray">
            <a:xfrm>
              <a:off x="7545167" y="-21839"/>
              <a:ext cx="1192433" cy="1098538"/>
              <a:chOff x="7545167" y="-9139"/>
              <a:chExt cx="1192433" cy="1098538"/>
            </a:xfrm>
          </p:grpSpPr>
          <p:sp>
            <p:nvSpPr>
              <p:cNvPr id="33" name="Freeform: Shape 32">
                <a:extLst>
                  <a:ext uri="{FF2B5EF4-FFF2-40B4-BE49-F238E27FC236}">
                    <a16:creationId xmlns:a16="http://schemas.microsoft.com/office/drawing/2014/main" id="{75F3DAB6-E46E-498F-AC8D-245DB12E86FA}"/>
                  </a:ext>
                </a:extLst>
              </p:cNvPr>
              <p:cNvSpPr/>
              <p:nvPr userDrawn="1"/>
            </p:nvSpPr>
            <p:spPr bwMode="ltGray">
              <a:xfrm>
                <a:off x="7550108" y="-9139"/>
                <a:ext cx="591604" cy="774738"/>
              </a:xfrm>
              <a:custGeom>
                <a:avLst/>
                <a:gdLst>
                  <a:gd name="connsiteX0" fmla="*/ 24121 w 591604"/>
                  <a:gd name="connsiteY0" fmla="*/ 0 h 774738"/>
                  <a:gd name="connsiteX1" fmla="*/ 591604 w 591604"/>
                  <a:gd name="connsiteY1" fmla="*/ 0 h 774738"/>
                  <a:gd name="connsiteX2" fmla="*/ 591604 w 591604"/>
                  <a:gd name="connsiteY2" fmla="*/ 451265 h 774738"/>
                  <a:gd name="connsiteX3" fmla="*/ 0 w 591604"/>
                  <a:gd name="connsiteY3" fmla="*/ 774738 h 774738"/>
                  <a:gd name="connsiteX4" fmla="*/ 0 w 591604"/>
                  <a:gd name="connsiteY4" fmla="*/ 13162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604" h="774738">
                    <a:moveTo>
                      <a:pt x="24121" y="0"/>
                    </a:moveTo>
                    <a:lnTo>
                      <a:pt x="591604" y="0"/>
                    </a:lnTo>
                    <a:lnTo>
                      <a:pt x="591604" y="451265"/>
                    </a:lnTo>
                    <a:lnTo>
                      <a:pt x="0" y="774738"/>
                    </a:lnTo>
                    <a:lnTo>
                      <a:pt x="0" y="13162"/>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34" name="Freeform: Shape 33">
                <a:extLst>
                  <a:ext uri="{FF2B5EF4-FFF2-40B4-BE49-F238E27FC236}">
                    <a16:creationId xmlns:a16="http://schemas.microsoft.com/office/drawing/2014/main" id="{2FF22795-13BD-4A36-8B98-FAE4B2B95679}"/>
                  </a:ext>
                </a:extLst>
              </p:cNvPr>
              <p:cNvSpPr/>
              <p:nvPr userDrawn="1"/>
            </p:nvSpPr>
            <p:spPr bwMode="ltGray">
              <a:xfrm>
                <a:off x="8141712" y="-9139"/>
                <a:ext cx="590944" cy="774738"/>
              </a:xfrm>
              <a:custGeom>
                <a:avLst/>
                <a:gdLst>
                  <a:gd name="connsiteX0" fmla="*/ 0 w 590944"/>
                  <a:gd name="connsiteY0" fmla="*/ 0 h 774738"/>
                  <a:gd name="connsiteX1" fmla="*/ 566850 w 590944"/>
                  <a:gd name="connsiteY1" fmla="*/ 0 h 774738"/>
                  <a:gd name="connsiteX2" fmla="*/ 590944 w 590944"/>
                  <a:gd name="connsiteY2" fmla="*/ 13162 h 774738"/>
                  <a:gd name="connsiteX3" fmla="*/ 590944 w 590944"/>
                  <a:gd name="connsiteY3" fmla="*/ 774738 h 774738"/>
                  <a:gd name="connsiteX4" fmla="*/ 0 w 590944"/>
                  <a:gd name="connsiteY4" fmla="*/ 451265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944" h="774738">
                    <a:moveTo>
                      <a:pt x="0" y="0"/>
                    </a:moveTo>
                    <a:lnTo>
                      <a:pt x="566850" y="0"/>
                    </a:lnTo>
                    <a:lnTo>
                      <a:pt x="590944" y="13162"/>
                    </a:lnTo>
                    <a:lnTo>
                      <a:pt x="590944" y="774738"/>
                    </a:lnTo>
                    <a:lnTo>
                      <a:pt x="0" y="451265"/>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58" name="Freeform: Shape 57">
                <a:extLst>
                  <a:ext uri="{FF2B5EF4-FFF2-40B4-BE49-F238E27FC236}">
                    <a16:creationId xmlns:a16="http://schemas.microsoft.com/office/drawing/2014/main" id="{26E68192-BBC2-4E66-BC2E-A6F5E839A4EC}"/>
                  </a:ext>
                </a:extLst>
              </p:cNvPr>
              <p:cNvSpPr/>
              <p:nvPr userDrawn="1"/>
            </p:nvSpPr>
            <p:spPr bwMode="ltGray">
              <a:xfrm>
                <a:off x="7545167" y="437185"/>
                <a:ext cx="1192433" cy="65221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nvGrpSpPr>
            <p:cNvPr id="29" name="Group 28">
              <a:extLst>
                <a:ext uri="{FF2B5EF4-FFF2-40B4-BE49-F238E27FC236}">
                  <a16:creationId xmlns:a16="http://schemas.microsoft.com/office/drawing/2014/main" id="{874CE4AB-E3EC-4485-A9DB-D3875DE15509}"/>
                </a:ext>
              </a:extLst>
            </p:cNvPr>
            <p:cNvGrpSpPr/>
            <p:nvPr userDrawn="1"/>
          </p:nvGrpSpPr>
          <p:grpSpPr bwMode="ltGray">
            <a:xfrm>
              <a:off x="6256117" y="5896894"/>
              <a:ext cx="1057910" cy="971314"/>
              <a:chOff x="6256117" y="5896894"/>
              <a:chExt cx="1057910" cy="971314"/>
            </a:xfrm>
          </p:grpSpPr>
          <p:sp>
            <p:nvSpPr>
              <p:cNvPr id="30" name="Freeform: Shape 29">
                <a:extLst>
                  <a:ext uri="{FF2B5EF4-FFF2-40B4-BE49-F238E27FC236}">
                    <a16:creationId xmlns:a16="http://schemas.microsoft.com/office/drawing/2014/main" id="{18D9197E-BD70-40A3-872D-2F635C47602A}"/>
                  </a:ext>
                </a:extLst>
              </p:cNvPr>
              <p:cNvSpPr/>
              <p:nvPr userDrawn="1"/>
            </p:nvSpPr>
            <p:spPr bwMode="ltGray">
              <a:xfrm>
                <a:off x="6256117" y="5896894"/>
                <a:ext cx="532466" cy="971314"/>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1" name="Freeform: Shape 30">
                <a:extLst>
                  <a:ext uri="{FF2B5EF4-FFF2-40B4-BE49-F238E27FC236}">
                    <a16:creationId xmlns:a16="http://schemas.microsoft.com/office/drawing/2014/main" id="{DA35C218-6C8E-4E07-9EA7-15A37B43AD66}"/>
                  </a:ext>
                </a:extLst>
              </p:cNvPr>
              <p:cNvSpPr/>
              <p:nvPr userDrawn="1"/>
            </p:nvSpPr>
            <p:spPr bwMode="ltGray">
              <a:xfrm>
                <a:off x="6781561" y="5896894"/>
                <a:ext cx="532466" cy="971314"/>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2" name="Freeform: Shape 31">
                <a:extLst>
                  <a:ext uri="{FF2B5EF4-FFF2-40B4-BE49-F238E27FC236}">
                    <a16:creationId xmlns:a16="http://schemas.microsoft.com/office/drawing/2014/main" id="{647F6A62-B1EC-420D-A385-9A9A03966E95}"/>
                  </a:ext>
                </a:extLst>
              </p:cNvPr>
              <p:cNvSpPr/>
              <p:nvPr userDrawn="1"/>
            </p:nvSpPr>
            <p:spPr bwMode="ltGray">
              <a:xfrm>
                <a:off x="6260506" y="6577107"/>
                <a:ext cx="1050305" cy="287297"/>
              </a:xfrm>
              <a:custGeom>
                <a:avLst/>
                <a:gdLst>
                  <a:gd name="connsiteX0" fmla="*/ 855344 w 1709736"/>
                  <a:gd name="connsiteY0" fmla="*/ 934401 h 1083252"/>
                  <a:gd name="connsiteX1" fmla="*/ 1709736 w 1709736"/>
                  <a:gd name="connsiteY1" fmla="*/ 467676 h 1083252"/>
                  <a:gd name="connsiteX2" fmla="*/ 855344 w 1709736"/>
                  <a:gd name="connsiteY2" fmla="*/ -1 h 1083252"/>
                  <a:gd name="connsiteX3" fmla="*/ -1 w 1709736"/>
                  <a:gd name="connsiteY3" fmla="*/ 467676 h 1083252"/>
                  <a:gd name="connsiteX4" fmla="*/ 1004194 w 1709736"/>
                  <a:gd name="connsiteY4" fmla="*/ 1083251 h 1083252"/>
                  <a:gd name="connsiteX0" fmla="*/ 855346 w 1709738"/>
                  <a:gd name="connsiteY0" fmla="*/ 934403 h 934403"/>
                  <a:gd name="connsiteX1" fmla="*/ 1709738 w 1709738"/>
                  <a:gd name="connsiteY1" fmla="*/ 467678 h 934403"/>
                  <a:gd name="connsiteX2" fmla="*/ 855346 w 1709738"/>
                  <a:gd name="connsiteY2" fmla="*/ 1 h 934403"/>
                  <a:gd name="connsiteX3" fmla="*/ 1 w 1709738"/>
                  <a:gd name="connsiteY3" fmla="*/ 467678 h 934403"/>
                  <a:gd name="connsiteX0" fmla="*/ 1709736 w 1709736"/>
                  <a:gd name="connsiteY0" fmla="*/ 467676 h 467676"/>
                  <a:gd name="connsiteX1" fmla="*/ 855344 w 1709736"/>
                  <a:gd name="connsiteY1" fmla="*/ -1 h 467676"/>
                  <a:gd name="connsiteX2" fmla="*/ -1 w 1709736"/>
                  <a:gd name="connsiteY2" fmla="*/ 467676 h 467676"/>
                </a:gdLst>
                <a:ahLst/>
                <a:cxnLst>
                  <a:cxn ang="0">
                    <a:pos x="connsiteX0" y="connsiteY0"/>
                  </a:cxn>
                  <a:cxn ang="0">
                    <a:pos x="connsiteX1" y="connsiteY1"/>
                  </a:cxn>
                  <a:cxn ang="0">
                    <a:pos x="connsiteX2" y="connsiteY2"/>
                  </a:cxn>
                </a:cxnLst>
                <a:rect l="l" t="t" r="r" b="b"/>
                <a:pathLst>
                  <a:path w="1709736" h="467676">
                    <a:moveTo>
                      <a:pt x="1709736" y="467676"/>
                    </a:moveTo>
                    <a:lnTo>
                      <a:pt x="855344" y="-1"/>
                    </a:lnTo>
                    <a:lnTo>
                      <a:pt x="-1" y="467676"/>
                    </a:ln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spTree>
    <p:extLst>
      <p:ext uri="{BB962C8B-B14F-4D97-AF65-F5344CB8AC3E}">
        <p14:creationId xmlns:p14="http://schemas.microsoft.com/office/powerpoint/2010/main" val="307123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6131">
          <p15:clr>
            <a:srgbClr val="5ACBF0"/>
          </p15:clr>
        </p15:guide>
        <p15:guide id="3" orient="horz" pos="1914">
          <p15:clr>
            <a:srgbClr val="5ACBF0"/>
          </p15:clr>
        </p15:guide>
        <p15:guide id="4" orient="horz" pos="2505">
          <p15:clr>
            <a:srgbClr val="5ACBF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Section Titl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64008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1"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grpSp>
        <p:nvGrpSpPr>
          <p:cNvPr id="26" name="Group 25">
            <a:extLst>
              <a:ext uri="{FF2B5EF4-FFF2-40B4-BE49-F238E27FC236}">
                <a16:creationId xmlns:a16="http://schemas.microsoft.com/office/drawing/2014/main" id="{2BBF7881-8D09-4F22-B10B-0916A242A2CD}"/>
              </a:ext>
            </a:extLst>
          </p:cNvPr>
          <p:cNvGrpSpPr/>
          <p:nvPr userDrawn="1"/>
        </p:nvGrpSpPr>
        <p:grpSpPr bwMode="ltGray">
          <a:xfrm>
            <a:off x="6256117" y="-21839"/>
            <a:ext cx="5932086" cy="6890047"/>
            <a:chOff x="6256117" y="-21839"/>
            <a:chExt cx="5932086" cy="6890047"/>
          </a:xfrm>
        </p:grpSpPr>
        <p:grpSp>
          <p:nvGrpSpPr>
            <p:cNvPr id="27" name="Group 26">
              <a:extLst>
                <a:ext uri="{FF2B5EF4-FFF2-40B4-BE49-F238E27FC236}">
                  <a16:creationId xmlns:a16="http://schemas.microsoft.com/office/drawing/2014/main" id="{F5B1D67C-D600-4009-9F96-DBD9F692B67A}"/>
                </a:ext>
              </a:extLst>
            </p:cNvPr>
            <p:cNvGrpSpPr/>
            <p:nvPr userDrawn="1"/>
          </p:nvGrpSpPr>
          <p:grpSpPr bwMode="ltGray">
            <a:xfrm>
              <a:off x="8507413" y="1457714"/>
              <a:ext cx="3680790" cy="5392441"/>
              <a:chOff x="8507413" y="1457714"/>
              <a:chExt cx="3680790" cy="5392441"/>
            </a:xfrm>
          </p:grpSpPr>
          <p:sp>
            <p:nvSpPr>
              <p:cNvPr id="59" name="Freeform: Shape 58">
                <a:extLst>
                  <a:ext uri="{FF2B5EF4-FFF2-40B4-BE49-F238E27FC236}">
                    <a16:creationId xmlns:a16="http://schemas.microsoft.com/office/drawing/2014/main" id="{589ED409-83AE-42D1-A29E-F5ACE1D5379C}"/>
                  </a:ext>
                </a:extLst>
              </p:cNvPr>
              <p:cNvSpPr/>
              <p:nvPr/>
            </p:nvSpPr>
            <p:spPr bwMode="ltGray">
              <a:xfrm>
                <a:off x="8507413"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0" name="Freeform: Shape 59">
                <a:extLst>
                  <a:ext uri="{FF2B5EF4-FFF2-40B4-BE49-F238E27FC236}">
                    <a16:creationId xmlns:a16="http://schemas.microsoft.com/office/drawing/2014/main" id="{A47E83EE-C7AB-4851-AC1F-A2E965DE8A4F}"/>
                  </a:ext>
                </a:extLst>
              </p:cNvPr>
              <p:cNvSpPr/>
              <p:nvPr/>
            </p:nvSpPr>
            <p:spPr bwMode="ltGray">
              <a:xfrm>
                <a:off x="9241444" y="2803166"/>
                <a:ext cx="743840" cy="1356898"/>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1" name="Freeform: Shape 60">
                <a:extLst>
                  <a:ext uri="{FF2B5EF4-FFF2-40B4-BE49-F238E27FC236}">
                    <a16:creationId xmlns:a16="http://schemas.microsoft.com/office/drawing/2014/main" id="{117874BE-F982-46B6-83B3-569DB8A26C11}"/>
                  </a:ext>
                </a:extLst>
              </p:cNvPr>
              <p:cNvSpPr/>
              <p:nvPr/>
            </p:nvSpPr>
            <p:spPr bwMode="ltGray">
              <a:xfrm>
                <a:off x="8507413" y="3747272"/>
                <a:ext cx="1479509" cy="80923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2" name="Freeform: Shape 61">
                <a:extLst>
                  <a:ext uri="{FF2B5EF4-FFF2-40B4-BE49-F238E27FC236}">
                    <a16:creationId xmlns:a16="http://schemas.microsoft.com/office/drawing/2014/main" id="{172B84FE-1FBD-4DB0-A1BB-1D393BABFD96}"/>
                  </a:ext>
                </a:extLst>
              </p:cNvPr>
              <p:cNvSpPr/>
              <p:nvPr/>
            </p:nvSpPr>
            <p:spPr bwMode="ltGray">
              <a:xfrm>
                <a:off x="8507413" y="5493257"/>
                <a:ext cx="743840" cy="1356898"/>
              </a:xfrm>
              <a:custGeom>
                <a:avLst/>
                <a:gdLst/>
                <a:ahLst/>
                <a:cxnLst/>
                <a:rect l="0" t="0" r="0" b="0"/>
                <a:pathLst>
                  <a:path w="866775" h="1581150">
                    <a:moveTo>
                      <a:pt x="862489" y="1108234"/>
                    </a:moveTo>
                    <a:lnTo>
                      <a:pt x="7144" y="1574959"/>
                    </a:lnTo>
                    <a:lnTo>
                      <a:pt x="7144" y="474821"/>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3" name="Freeform: Shape 62">
                <a:extLst>
                  <a:ext uri="{FF2B5EF4-FFF2-40B4-BE49-F238E27FC236}">
                    <a16:creationId xmlns:a16="http://schemas.microsoft.com/office/drawing/2014/main" id="{F0612185-AF46-47F9-B984-65C416463817}"/>
                  </a:ext>
                </a:extLst>
              </p:cNvPr>
              <p:cNvSpPr/>
              <p:nvPr/>
            </p:nvSpPr>
            <p:spPr bwMode="ltGray">
              <a:xfrm>
                <a:off x="9241444" y="5493257"/>
                <a:ext cx="743840" cy="1356898"/>
              </a:xfrm>
              <a:custGeom>
                <a:avLst/>
                <a:gdLst/>
                <a:ahLst/>
                <a:cxnLst/>
                <a:rect l="0" t="0" r="0" b="0"/>
                <a:pathLst>
                  <a:path w="866775" h="1581150">
                    <a:moveTo>
                      <a:pt x="7144" y="1108234"/>
                    </a:moveTo>
                    <a:lnTo>
                      <a:pt x="861536" y="1574959"/>
                    </a:lnTo>
                    <a:lnTo>
                      <a:pt x="861536" y="474821"/>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4" name="Freeform: Shape 63">
                <a:extLst>
                  <a:ext uri="{FF2B5EF4-FFF2-40B4-BE49-F238E27FC236}">
                    <a16:creationId xmlns:a16="http://schemas.microsoft.com/office/drawing/2014/main" id="{1F4FE628-8992-4D3C-9177-54650A419B37}"/>
                  </a:ext>
                </a:extLst>
              </p:cNvPr>
              <p:cNvSpPr/>
              <p:nvPr/>
            </p:nvSpPr>
            <p:spPr bwMode="ltGray">
              <a:xfrm>
                <a:off x="8513545" y="6444311"/>
                <a:ext cx="1467248" cy="400530"/>
              </a:xfrm>
              <a:custGeom>
                <a:avLst/>
                <a:gdLst>
                  <a:gd name="connsiteX0" fmla="*/ 855345 w 1709736"/>
                  <a:gd name="connsiteY0" fmla="*/ 934403 h 1040954"/>
                  <a:gd name="connsiteX1" fmla="*/ 1709737 w 1709736"/>
                  <a:gd name="connsiteY1" fmla="*/ 466725 h 1040954"/>
                  <a:gd name="connsiteX2" fmla="*/ 855345 w 1709736"/>
                  <a:gd name="connsiteY2" fmla="*/ 0 h 1040954"/>
                  <a:gd name="connsiteX3" fmla="*/ 0 w 1709736"/>
                  <a:gd name="connsiteY3" fmla="*/ 466725 h 1040954"/>
                  <a:gd name="connsiteX4" fmla="*/ 961897 w 1709736"/>
                  <a:gd name="connsiteY4" fmla="*/ 1040955 h 1040954"/>
                  <a:gd name="connsiteX0" fmla="*/ 855345 w 1709737"/>
                  <a:gd name="connsiteY0" fmla="*/ 934403 h 934403"/>
                  <a:gd name="connsiteX1" fmla="*/ 1709737 w 1709737"/>
                  <a:gd name="connsiteY1" fmla="*/ 466725 h 934403"/>
                  <a:gd name="connsiteX2" fmla="*/ 855345 w 1709737"/>
                  <a:gd name="connsiteY2" fmla="*/ 0 h 934403"/>
                  <a:gd name="connsiteX3" fmla="*/ 0 w 1709737"/>
                  <a:gd name="connsiteY3" fmla="*/ 466725 h 934403"/>
                  <a:gd name="connsiteX0" fmla="*/ 1709737 w 1709737"/>
                  <a:gd name="connsiteY0" fmla="*/ 466725 h 466725"/>
                  <a:gd name="connsiteX1" fmla="*/ 855345 w 1709737"/>
                  <a:gd name="connsiteY1" fmla="*/ 0 h 466725"/>
                  <a:gd name="connsiteX2" fmla="*/ 0 w 1709737"/>
                  <a:gd name="connsiteY2" fmla="*/ 466725 h 466725"/>
                </a:gdLst>
                <a:ahLst/>
                <a:cxnLst>
                  <a:cxn ang="0">
                    <a:pos x="connsiteX0" y="connsiteY0"/>
                  </a:cxn>
                  <a:cxn ang="0">
                    <a:pos x="connsiteX1" y="connsiteY1"/>
                  </a:cxn>
                  <a:cxn ang="0">
                    <a:pos x="connsiteX2" y="connsiteY2"/>
                  </a:cxn>
                </a:cxnLst>
                <a:rect l="l" t="t" r="r" b="b"/>
                <a:pathLst>
                  <a:path w="1709737" h="466725">
                    <a:moveTo>
                      <a:pt x="1709737" y="466725"/>
                    </a:moveTo>
                    <a:lnTo>
                      <a:pt x="855345" y="0"/>
                    </a:lnTo>
                    <a:lnTo>
                      <a:pt x="0" y="466725"/>
                    </a:ln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5" name="Freeform: Shape 64">
                <a:extLst>
                  <a:ext uri="{FF2B5EF4-FFF2-40B4-BE49-F238E27FC236}">
                    <a16:creationId xmlns:a16="http://schemas.microsoft.com/office/drawing/2014/main" id="{9EB1F0C1-51BC-433D-B643-499296AD9EB3}"/>
                  </a:ext>
                </a:extLst>
              </p:cNvPr>
              <p:cNvSpPr/>
              <p:nvPr/>
            </p:nvSpPr>
            <p:spPr bwMode="ltGray">
              <a:xfrm>
                <a:off x="9241444" y="4148621"/>
                <a:ext cx="743840" cy="1356898"/>
              </a:xfrm>
              <a:custGeom>
                <a:avLst/>
                <a:gdLst/>
                <a:ahLst/>
                <a:cxnLst/>
                <a:rect l="0" t="0" r="0" b="0"/>
                <a:pathLst>
                  <a:path w="866775" h="1581150">
                    <a:moveTo>
                      <a:pt x="861536" y="1107281"/>
                    </a:moveTo>
                    <a:lnTo>
                      <a:pt x="7144" y="1574006"/>
                    </a:lnTo>
                    <a:lnTo>
                      <a:pt x="7144" y="473869"/>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6" name="Freeform: Shape 65">
                <a:extLst>
                  <a:ext uri="{FF2B5EF4-FFF2-40B4-BE49-F238E27FC236}">
                    <a16:creationId xmlns:a16="http://schemas.microsoft.com/office/drawing/2014/main" id="{1F95DA3E-A7A9-4898-8537-3057A04A80B1}"/>
                  </a:ext>
                </a:extLst>
              </p:cNvPr>
              <p:cNvSpPr/>
              <p:nvPr/>
            </p:nvSpPr>
            <p:spPr bwMode="ltGray">
              <a:xfrm>
                <a:off x="9974659"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7" name="Freeform: Shape 66">
                <a:extLst>
                  <a:ext uri="{FF2B5EF4-FFF2-40B4-BE49-F238E27FC236}">
                    <a16:creationId xmlns:a16="http://schemas.microsoft.com/office/drawing/2014/main" id="{A0885F40-F98C-4749-AF50-8D882201C7B2}"/>
                  </a:ext>
                </a:extLst>
              </p:cNvPr>
              <p:cNvSpPr/>
              <p:nvPr/>
            </p:nvSpPr>
            <p:spPr bwMode="ltGray">
              <a:xfrm>
                <a:off x="9247573" y="3753404"/>
                <a:ext cx="2200463" cy="2147333"/>
              </a:xfrm>
              <a:custGeom>
                <a:avLst/>
                <a:gdLst>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646487 w 2564131"/>
                  <a:gd name="connsiteY7" fmla="*/ 2000030 h 2502221"/>
                  <a:gd name="connsiteX8" fmla="*/ 854393 w 2564131"/>
                  <a:gd name="connsiteY8" fmla="*/ 1567818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1139551 w 2564131"/>
                  <a:gd name="connsiteY8" fmla="*/ 1721386 h 2502221"/>
                  <a:gd name="connsiteX9" fmla="*/ 854393 w 2564131"/>
                  <a:gd name="connsiteY9" fmla="*/ 1567818 h 2502221"/>
                  <a:gd name="connsiteX10" fmla="*/ 854393 w 2564131"/>
                  <a:gd name="connsiteY10" fmla="*/ 467680 h 2502221"/>
                  <a:gd name="connsiteX11" fmla="*/ 1709739 w 2564131"/>
                  <a:gd name="connsiteY11" fmla="*/ 0 h 2502221"/>
                  <a:gd name="connsiteX12" fmla="*/ 2564131 w 2564131"/>
                  <a:gd name="connsiteY12" fmla="*/ 467677 h 2502221"/>
                  <a:gd name="connsiteX13" fmla="*/ 1709739 w 2564131"/>
                  <a:gd name="connsiteY13" fmla="*/ 934402 h 2502221"/>
                  <a:gd name="connsiteX14" fmla="*/ 854393 w 2564131"/>
                  <a:gd name="connsiteY14" fmla="*/ 467677 h 2502221"/>
                  <a:gd name="connsiteX15" fmla="*/ 1709739 w 2564131"/>
                  <a:gd name="connsiteY15"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139551 w 2564131"/>
                  <a:gd name="connsiteY7" fmla="*/ 1721386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854393 w 2564131"/>
                  <a:gd name="connsiteY7" fmla="*/ 1567818 h 2502221"/>
                  <a:gd name="connsiteX8" fmla="*/ 854393 w 2564131"/>
                  <a:gd name="connsiteY8" fmla="*/ 467680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13" fmla="*/ 1709739 w 2564131"/>
                  <a:gd name="connsiteY13" fmla="*/ 0 h 250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64131" h="2502221">
                    <a:moveTo>
                      <a:pt x="854393" y="467680"/>
                    </a:moveTo>
                    <a:lnTo>
                      <a:pt x="1709737" y="934405"/>
                    </a:lnTo>
                    <a:lnTo>
                      <a:pt x="1709737" y="2034543"/>
                    </a:lnTo>
                    <a:cubicBezTo>
                      <a:pt x="1709738" y="2034543"/>
                      <a:pt x="1709738" y="2034544"/>
                      <a:pt x="1709739" y="2034544"/>
                    </a:cubicBezTo>
                    <a:lnTo>
                      <a:pt x="854393" y="2502221"/>
                    </a:lnTo>
                    <a:lnTo>
                      <a:pt x="0" y="2034544"/>
                    </a:lnTo>
                    <a:lnTo>
                      <a:pt x="854393" y="1567819"/>
                    </a:lnTo>
                    <a:lnTo>
                      <a:pt x="854393" y="1567818"/>
                    </a:lnTo>
                    <a:lnTo>
                      <a:pt x="854393" y="467680"/>
                    </a:lnTo>
                    <a:close/>
                    <a:moveTo>
                      <a:pt x="1709739" y="0"/>
                    </a:moveTo>
                    <a:lnTo>
                      <a:pt x="2564131" y="467677"/>
                    </a:lnTo>
                    <a:lnTo>
                      <a:pt x="1709739" y="934402"/>
                    </a:lnTo>
                    <a:lnTo>
                      <a:pt x="854393" y="467677"/>
                    </a:lnTo>
                    <a:lnTo>
                      <a:pt x="1709739" y="0"/>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8" name="Freeform: Shape 67">
                <a:extLst>
                  <a:ext uri="{FF2B5EF4-FFF2-40B4-BE49-F238E27FC236}">
                    <a16:creationId xmlns:a16="http://schemas.microsoft.com/office/drawing/2014/main" id="{5DF4BDA5-0196-465B-9592-AD537FCE4B9C}"/>
                  </a:ext>
                </a:extLst>
              </p:cNvPr>
              <p:cNvSpPr/>
              <p:nvPr/>
            </p:nvSpPr>
            <p:spPr bwMode="ltGray">
              <a:xfrm>
                <a:off x="10708694" y="5092729"/>
                <a:ext cx="743840" cy="1356898"/>
              </a:xfrm>
              <a:custGeom>
                <a:avLst/>
                <a:gdLst/>
                <a:ahLst/>
                <a:cxnLst/>
                <a:rect l="0" t="0" r="0" b="0"/>
                <a:pathLst>
                  <a:path w="866775" h="1581150">
                    <a:moveTo>
                      <a:pt x="861536" y="1107281"/>
                    </a:moveTo>
                    <a:lnTo>
                      <a:pt x="7144" y="1574959"/>
                    </a:lnTo>
                    <a:lnTo>
                      <a:pt x="7144" y="473869"/>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9" name="Freeform: Shape 68">
                <a:extLst>
                  <a:ext uri="{FF2B5EF4-FFF2-40B4-BE49-F238E27FC236}">
                    <a16:creationId xmlns:a16="http://schemas.microsoft.com/office/drawing/2014/main" id="{2C953882-CF21-4072-808A-AFC6C6427081}"/>
                  </a:ext>
                </a:extLst>
              </p:cNvPr>
              <p:cNvSpPr/>
              <p:nvPr/>
            </p:nvSpPr>
            <p:spPr bwMode="ltGray">
              <a:xfrm>
                <a:off x="11441908" y="5092729"/>
                <a:ext cx="743840" cy="1356898"/>
              </a:xfrm>
              <a:custGeom>
                <a:avLst/>
                <a:gdLst/>
                <a:ahLst/>
                <a:cxnLst/>
                <a:rect l="0" t="0" r="0" b="0"/>
                <a:pathLst>
                  <a:path w="866775" h="1581150">
                    <a:moveTo>
                      <a:pt x="7144" y="1107281"/>
                    </a:moveTo>
                    <a:lnTo>
                      <a:pt x="862489" y="1574959"/>
                    </a:lnTo>
                    <a:lnTo>
                      <a:pt x="862489"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0" name="Freeform: Shape 69">
                <a:extLst>
                  <a:ext uri="{FF2B5EF4-FFF2-40B4-BE49-F238E27FC236}">
                    <a16:creationId xmlns:a16="http://schemas.microsoft.com/office/drawing/2014/main" id="{24ACD3F6-35BF-4463-9A90-5F5B9025D6D9}"/>
                  </a:ext>
                </a:extLst>
              </p:cNvPr>
              <p:cNvSpPr/>
              <p:nvPr/>
            </p:nvSpPr>
            <p:spPr bwMode="ltGray">
              <a:xfrm>
                <a:off x="10708694" y="6036831"/>
                <a:ext cx="1479509" cy="809234"/>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1" name="Freeform: Shape 70">
                <a:extLst>
                  <a:ext uri="{FF2B5EF4-FFF2-40B4-BE49-F238E27FC236}">
                    <a16:creationId xmlns:a16="http://schemas.microsoft.com/office/drawing/2014/main" id="{36E0228F-415B-4662-977D-90C5D263A103}"/>
                  </a:ext>
                </a:extLst>
              </p:cNvPr>
              <p:cNvSpPr/>
              <p:nvPr/>
            </p:nvSpPr>
            <p:spPr bwMode="ltGray">
              <a:xfrm>
                <a:off x="10708694" y="1457714"/>
                <a:ext cx="743840" cy="1356898"/>
              </a:xfrm>
              <a:custGeom>
                <a:avLst/>
                <a:gdLst/>
                <a:ahLst/>
                <a:cxnLst/>
                <a:rect l="0" t="0" r="0" b="0"/>
                <a:pathLst>
                  <a:path w="866775" h="1581150">
                    <a:moveTo>
                      <a:pt x="861536" y="1107281"/>
                    </a:moveTo>
                    <a:lnTo>
                      <a:pt x="7144" y="1574959"/>
                    </a:lnTo>
                    <a:lnTo>
                      <a:pt x="7144" y="474821"/>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2" name="Freeform: Shape 71">
                <a:extLst>
                  <a:ext uri="{FF2B5EF4-FFF2-40B4-BE49-F238E27FC236}">
                    <a16:creationId xmlns:a16="http://schemas.microsoft.com/office/drawing/2014/main" id="{BBA85FE8-C6CE-42AD-9924-C426CEBA2C51}"/>
                  </a:ext>
                </a:extLst>
              </p:cNvPr>
              <p:cNvSpPr/>
              <p:nvPr/>
            </p:nvSpPr>
            <p:spPr bwMode="ltGray">
              <a:xfrm>
                <a:off x="11441908" y="1457714"/>
                <a:ext cx="743840" cy="1356898"/>
              </a:xfrm>
              <a:custGeom>
                <a:avLst/>
                <a:gdLst/>
                <a:ahLst/>
                <a:cxnLst/>
                <a:rect l="0" t="0" r="0" b="0"/>
                <a:pathLst>
                  <a:path w="866775" h="1581150">
                    <a:moveTo>
                      <a:pt x="7144" y="1107281"/>
                    </a:moveTo>
                    <a:lnTo>
                      <a:pt x="862489" y="1574959"/>
                    </a:lnTo>
                    <a:lnTo>
                      <a:pt x="862489" y="474821"/>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3" name="Freeform: Shape 72">
                <a:extLst>
                  <a:ext uri="{FF2B5EF4-FFF2-40B4-BE49-F238E27FC236}">
                    <a16:creationId xmlns:a16="http://schemas.microsoft.com/office/drawing/2014/main" id="{50FBB4D3-1D1C-41F7-856E-89287C5609D1}"/>
                  </a:ext>
                </a:extLst>
              </p:cNvPr>
              <p:cNvSpPr/>
              <p:nvPr/>
            </p:nvSpPr>
            <p:spPr bwMode="ltGray">
              <a:xfrm>
                <a:off x="10708694" y="2401820"/>
                <a:ext cx="1479509" cy="809235"/>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4" name="Freeform: Shape 73">
                <a:extLst>
                  <a:ext uri="{FF2B5EF4-FFF2-40B4-BE49-F238E27FC236}">
                    <a16:creationId xmlns:a16="http://schemas.microsoft.com/office/drawing/2014/main" id="{2F5EE762-48D4-46D8-8ECD-7595053F7D6E}"/>
                  </a:ext>
                </a:extLst>
              </p:cNvPr>
              <p:cNvSpPr/>
              <p:nvPr/>
            </p:nvSpPr>
            <p:spPr bwMode="ltGray">
              <a:xfrm>
                <a:off x="11451715" y="2809296"/>
                <a:ext cx="734033" cy="1745983"/>
              </a:xfrm>
              <a:custGeom>
                <a:avLst/>
                <a:gdLst>
                  <a:gd name="connsiteX0" fmla="*/ 1709736 w 2565081"/>
                  <a:gd name="connsiteY0" fmla="*/ 0 h 2502215"/>
                  <a:gd name="connsiteX1" fmla="*/ 2565081 w 2565081"/>
                  <a:gd name="connsiteY1" fmla="*/ 467677 h 2502215"/>
                  <a:gd name="connsiteX2" fmla="*/ 1709736 w 2565081"/>
                  <a:gd name="connsiteY2" fmla="*/ 934402 h 2502215"/>
                  <a:gd name="connsiteX3" fmla="*/ 1709734 w 2565081"/>
                  <a:gd name="connsiteY3" fmla="*/ 934401 h 2502215"/>
                  <a:gd name="connsiteX4" fmla="*/ 1709734 w 2565081"/>
                  <a:gd name="connsiteY4" fmla="*/ 2035488 h 2502215"/>
                  <a:gd name="connsiteX5" fmla="*/ 1709738 w 2565081"/>
                  <a:gd name="connsiteY5" fmla="*/ 2035490 h 2502215"/>
                  <a:gd name="connsiteX6" fmla="*/ 855346 w 2565081"/>
                  <a:gd name="connsiteY6" fmla="*/ 2502215 h 2502215"/>
                  <a:gd name="connsiteX7" fmla="*/ 0 w 2565081"/>
                  <a:gd name="connsiteY7" fmla="*/ 2035490 h 2502215"/>
                  <a:gd name="connsiteX8" fmla="*/ 855345 w 2565081"/>
                  <a:gd name="connsiteY8" fmla="*/ 1567814 h 2502215"/>
                  <a:gd name="connsiteX9" fmla="*/ 855343 w 2565081"/>
                  <a:gd name="connsiteY9" fmla="*/ 1567813 h 2502215"/>
                  <a:gd name="connsiteX10" fmla="*/ 855343 w 2565081"/>
                  <a:gd name="connsiteY10" fmla="*/ 467677 h 2502215"/>
                  <a:gd name="connsiteX11" fmla="*/ 855343 w 2565081"/>
                  <a:gd name="connsiteY11" fmla="*/ 467675 h 2502215"/>
                  <a:gd name="connsiteX12" fmla="*/ 855345 w 2565081"/>
                  <a:gd name="connsiteY12" fmla="*/ 467676 h 2502215"/>
                  <a:gd name="connsiteX0" fmla="*/ 2565081 w 2671633"/>
                  <a:gd name="connsiteY0" fmla="*/ 467677 h 2502215"/>
                  <a:gd name="connsiteX1" fmla="*/ 1709736 w 2671633"/>
                  <a:gd name="connsiteY1" fmla="*/ 934402 h 2502215"/>
                  <a:gd name="connsiteX2" fmla="*/ 1709734 w 2671633"/>
                  <a:gd name="connsiteY2" fmla="*/ 934401 h 2502215"/>
                  <a:gd name="connsiteX3" fmla="*/ 1709734 w 2671633"/>
                  <a:gd name="connsiteY3" fmla="*/ 2035488 h 2502215"/>
                  <a:gd name="connsiteX4" fmla="*/ 1709738 w 2671633"/>
                  <a:gd name="connsiteY4" fmla="*/ 2035490 h 2502215"/>
                  <a:gd name="connsiteX5" fmla="*/ 855346 w 2671633"/>
                  <a:gd name="connsiteY5" fmla="*/ 2502215 h 2502215"/>
                  <a:gd name="connsiteX6" fmla="*/ 0 w 2671633"/>
                  <a:gd name="connsiteY6" fmla="*/ 2035490 h 2502215"/>
                  <a:gd name="connsiteX7" fmla="*/ 855345 w 2671633"/>
                  <a:gd name="connsiteY7" fmla="*/ 1567814 h 2502215"/>
                  <a:gd name="connsiteX8" fmla="*/ 855343 w 2671633"/>
                  <a:gd name="connsiteY8" fmla="*/ 1567813 h 2502215"/>
                  <a:gd name="connsiteX9" fmla="*/ 855343 w 2671633"/>
                  <a:gd name="connsiteY9" fmla="*/ 467677 h 2502215"/>
                  <a:gd name="connsiteX10" fmla="*/ 855343 w 2671633"/>
                  <a:gd name="connsiteY10" fmla="*/ 467675 h 2502215"/>
                  <a:gd name="connsiteX11" fmla="*/ 855345 w 2671633"/>
                  <a:gd name="connsiteY11" fmla="*/ 467676 h 2502215"/>
                  <a:gd name="connsiteX12" fmla="*/ 1709736 w 2671633"/>
                  <a:gd name="connsiteY12" fmla="*/ 0 h 2502215"/>
                  <a:gd name="connsiteX13" fmla="*/ 2671633 w 2671633"/>
                  <a:gd name="connsiteY13" fmla="*/ 574229 h 2502215"/>
                  <a:gd name="connsiteX0" fmla="*/ 2565081 w 2565081"/>
                  <a:gd name="connsiteY0" fmla="*/ 467677 h 2502215"/>
                  <a:gd name="connsiteX1" fmla="*/ 1709736 w 2565081"/>
                  <a:gd name="connsiteY1" fmla="*/ 934402 h 2502215"/>
                  <a:gd name="connsiteX2" fmla="*/ 1709734 w 2565081"/>
                  <a:gd name="connsiteY2" fmla="*/ 934401 h 2502215"/>
                  <a:gd name="connsiteX3" fmla="*/ 1709734 w 2565081"/>
                  <a:gd name="connsiteY3" fmla="*/ 2035488 h 2502215"/>
                  <a:gd name="connsiteX4" fmla="*/ 1709738 w 2565081"/>
                  <a:gd name="connsiteY4" fmla="*/ 2035490 h 2502215"/>
                  <a:gd name="connsiteX5" fmla="*/ 855346 w 2565081"/>
                  <a:gd name="connsiteY5" fmla="*/ 2502215 h 2502215"/>
                  <a:gd name="connsiteX6" fmla="*/ 0 w 2565081"/>
                  <a:gd name="connsiteY6" fmla="*/ 2035490 h 2502215"/>
                  <a:gd name="connsiteX7" fmla="*/ 855345 w 2565081"/>
                  <a:gd name="connsiteY7" fmla="*/ 1567814 h 2502215"/>
                  <a:gd name="connsiteX8" fmla="*/ 855343 w 2565081"/>
                  <a:gd name="connsiteY8" fmla="*/ 1567813 h 2502215"/>
                  <a:gd name="connsiteX9" fmla="*/ 855343 w 2565081"/>
                  <a:gd name="connsiteY9" fmla="*/ 467677 h 2502215"/>
                  <a:gd name="connsiteX10" fmla="*/ 855343 w 2565081"/>
                  <a:gd name="connsiteY10" fmla="*/ 467675 h 2502215"/>
                  <a:gd name="connsiteX11" fmla="*/ 855345 w 2565081"/>
                  <a:gd name="connsiteY11" fmla="*/ 467676 h 2502215"/>
                  <a:gd name="connsiteX12" fmla="*/ 1709736 w 2565081"/>
                  <a:gd name="connsiteY12" fmla="*/ 0 h 2502215"/>
                  <a:gd name="connsiteX0" fmla="*/ 2565081 w 2565081"/>
                  <a:gd name="connsiteY0" fmla="*/ 2 h 2034540"/>
                  <a:gd name="connsiteX1" fmla="*/ 1709736 w 2565081"/>
                  <a:gd name="connsiteY1" fmla="*/ 466727 h 2034540"/>
                  <a:gd name="connsiteX2" fmla="*/ 1709734 w 2565081"/>
                  <a:gd name="connsiteY2" fmla="*/ 466726 h 2034540"/>
                  <a:gd name="connsiteX3" fmla="*/ 1709734 w 2565081"/>
                  <a:gd name="connsiteY3" fmla="*/ 1567813 h 2034540"/>
                  <a:gd name="connsiteX4" fmla="*/ 1709738 w 2565081"/>
                  <a:gd name="connsiteY4" fmla="*/ 1567815 h 2034540"/>
                  <a:gd name="connsiteX5" fmla="*/ 855346 w 2565081"/>
                  <a:gd name="connsiteY5" fmla="*/ 2034540 h 2034540"/>
                  <a:gd name="connsiteX6" fmla="*/ 0 w 2565081"/>
                  <a:gd name="connsiteY6" fmla="*/ 1567815 h 2034540"/>
                  <a:gd name="connsiteX7" fmla="*/ 855345 w 2565081"/>
                  <a:gd name="connsiteY7" fmla="*/ 1100139 h 2034540"/>
                  <a:gd name="connsiteX8" fmla="*/ 855343 w 2565081"/>
                  <a:gd name="connsiteY8" fmla="*/ 1100138 h 2034540"/>
                  <a:gd name="connsiteX9" fmla="*/ 855343 w 2565081"/>
                  <a:gd name="connsiteY9" fmla="*/ 2 h 2034540"/>
                  <a:gd name="connsiteX10" fmla="*/ 855343 w 2565081"/>
                  <a:gd name="connsiteY10" fmla="*/ 0 h 2034540"/>
                  <a:gd name="connsiteX11" fmla="*/ 855345 w 2565081"/>
                  <a:gd name="connsiteY11" fmla="*/ 1 h 2034540"/>
                  <a:gd name="connsiteX0" fmla="*/ 1709736 w 1709737"/>
                  <a:gd name="connsiteY0" fmla="*/ 466727 h 2034540"/>
                  <a:gd name="connsiteX1" fmla="*/ 1709734 w 1709737"/>
                  <a:gd name="connsiteY1" fmla="*/ 466726 h 2034540"/>
                  <a:gd name="connsiteX2" fmla="*/ 1709734 w 1709737"/>
                  <a:gd name="connsiteY2" fmla="*/ 1567813 h 2034540"/>
                  <a:gd name="connsiteX3" fmla="*/ 1709738 w 1709737"/>
                  <a:gd name="connsiteY3" fmla="*/ 1567815 h 2034540"/>
                  <a:gd name="connsiteX4" fmla="*/ 855346 w 1709737"/>
                  <a:gd name="connsiteY4" fmla="*/ 2034540 h 2034540"/>
                  <a:gd name="connsiteX5" fmla="*/ 0 w 1709737"/>
                  <a:gd name="connsiteY5" fmla="*/ 1567815 h 2034540"/>
                  <a:gd name="connsiteX6" fmla="*/ 855345 w 1709737"/>
                  <a:gd name="connsiteY6" fmla="*/ 1100139 h 2034540"/>
                  <a:gd name="connsiteX7" fmla="*/ 855343 w 1709737"/>
                  <a:gd name="connsiteY7" fmla="*/ 1100138 h 2034540"/>
                  <a:gd name="connsiteX8" fmla="*/ 855343 w 1709737"/>
                  <a:gd name="connsiteY8" fmla="*/ 2 h 2034540"/>
                  <a:gd name="connsiteX9" fmla="*/ 855343 w 1709737"/>
                  <a:gd name="connsiteY9" fmla="*/ 0 h 2034540"/>
                  <a:gd name="connsiteX10" fmla="*/ 855345 w 1709737"/>
                  <a:gd name="connsiteY10" fmla="*/ 1 h 2034540"/>
                  <a:gd name="connsiteX0" fmla="*/ 1709736 w 1709738"/>
                  <a:gd name="connsiteY0" fmla="*/ 466727 h 2034540"/>
                  <a:gd name="connsiteX1" fmla="*/ 1709734 w 1709738"/>
                  <a:gd name="connsiteY1" fmla="*/ 1567813 h 2034540"/>
                  <a:gd name="connsiteX2" fmla="*/ 1709738 w 1709738"/>
                  <a:gd name="connsiteY2" fmla="*/ 1567815 h 2034540"/>
                  <a:gd name="connsiteX3" fmla="*/ 855346 w 1709738"/>
                  <a:gd name="connsiteY3" fmla="*/ 2034540 h 2034540"/>
                  <a:gd name="connsiteX4" fmla="*/ 0 w 1709738"/>
                  <a:gd name="connsiteY4" fmla="*/ 1567815 h 2034540"/>
                  <a:gd name="connsiteX5" fmla="*/ 855345 w 1709738"/>
                  <a:gd name="connsiteY5" fmla="*/ 1100139 h 2034540"/>
                  <a:gd name="connsiteX6" fmla="*/ 855343 w 1709738"/>
                  <a:gd name="connsiteY6" fmla="*/ 1100138 h 2034540"/>
                  <a:gd name="connsiteX7" fmla="*/ 855343 w 1709738"/>
                  <a:gd name="connsiteY7" fmla="*/ 2 h 2034540"/>
                  <a:gd name="connsiteX8" fmla="*/ 855343 w 1709738"/>
                  <a:gd name="connsiteY8" fmla="*/ 0 h 2034540"/>
                  <a:gd name="connsiteX9" fmla="*/ 855345 w 1709738"/>
                  <a:gd name="connsiteY9" fmla="*/ 1 h 2034540"/>
                  <a:gd name="connsiteX0" fmla="*/ 1709736 w 1709736"/>
                  <a:gd name="connsiteY0" fmla="*/ 466727 h 2034540"/>
                  <a:gd name="connsiteX1" fmla="*/ 1709734 w 1709736"/>
                  <a:gd name="connsiteY1" fmla="*/ 1567813 h 2034540"/>
                  <a:gd name="connsiteX2" fmla="*/ 855346 w 1709736"/>
                  <a:gd name="connsiteY2" fmla="*/ 2034540 h 2034540"/>
                  <a:gd name="connsiteX3" fmla="*/ 0 w 1709736"/>
                  <a:gd name="connsiteY3" fmla="*/ 1567815 h 2034540"/>
                  <a:gd name="connsiteX4" fmla="*/ 855345 w 1709736"/>
                  <a:gd name="connsiteY4" fmla="*/ 1100139 h 2034540"/>
                  <a:gd name="connsiteX5" fmla="*/ 855343 w 1709736"/>
                  <a:gd name="connsiteY5" fmla="*/ 1100138 h 2034540"/>
                  <a:gd name="connsiteX6" fmla="*/ 855343 w 1709736"/>
                  <a:gd name="connsiteY6" fmla="*/ 2 h 2034540"/>
                  <a:gd name="connsiteX7" fmla="*/ 855343 w 1709736"/>
                  <a:gd name="connsiteY7" fmla="*/ 0 h 2034540"/>
                  <a:gd name="connsiteX8" fmla="*/ 855345 w 1709736"/>
                  <a:gd name="connsiteY8" fmla="*/ 1 h 2034540"/>
                  <a:gd name="connsiteX0" fmla="*/ 1709734 w 1709734"/>
                  <a:gd name="connsiteY0" fmla="*/ 1567813 h 2034540"/>
                  <a:gd name="connsiteX1" fmla="*/ 855346 w 1709734"/>
                  <a:gd name="connsiteY1" fmla="*/ 2034540 h 2034540"/>
                  <a:gd name="connsiteX2" fmla="*/ 0 w 1709734"/>
                  <a:gd name="connsiteY2" fmla="*/ 1567815 h 2034540"/>
                  <a:gd name="connsiteX3" fmla="*/ 855345 w 1709734"/>
                  <a:gd name="connsiteY3" fmla="*/ 1100139 h 2034540"/>
                  <a:gd name="connsiteX4" fmla="*/ 855343 w 1709734"/>
                  <a:gd name="connsiteY4" fmla="*/ 1100138 h 2034540"/>
                  <a:gd name="connsiteX5" fmla="*/ 855343 w 1709734"/>
                  <a:gd name="connsiteY5" fmla="*/ 2 h 2034540"/>
                  <a:gd name="connsiteX6" fmla="*/ 855343 w 1709734"/>
                  <a:gd name="connsiteY6" fmla="*/ 0 h 2034540"/>
                  <a:gd name="connsiteX7" fmla="*/ 855345 w 1709734"/>
                  <a:gd name="connsiteY7" fmla="*/ 1 h 2034540"/>
                  <a:gd name="connsiteX0" fmla="*/ 855346 w 855346"/>
                  <a:gd name="connsiteY0" fmla="*/ 2034540 h 2034540"/>
                  <a:gd name="connsiteX1" fmla="*/ 0 w 855346"/>
                  <a:gd name="connsiteY1" fmla="*/ 1567815 h 2034540"/>
                  <a:gd name="connsiteX2" fmla="*/ 855345 w 855346"/>
                  <a:gd name="connsiteY2" fmla="*/ 1100139 h 2034540"/>
                  <a:gd name="connsiteX3" fmla="*/ 855343 w 855346"/>
                  <a:gd name="connsiteY3" fmla="*/ 1100138 h 2034540"/>
                  <a:gd name="connsiteX4" fmla="*/ 855343 w 855346"/>
                  <a:gd name="connsiteY4" fmla="*/ 2 h 2034540"/>
                  <a:gd name="connsiteX5" fmla="*/ 855343 w 855346"/>
                  <a:gd name="connsiteY5" fmla="*/ 0 h 2034540"/>
                  <a:gd name="connsiteX6" fmla="*/ 855345 w 855346"/>
                  <a:gd name="connsiteY6" fmla="*/ 1 h 203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346" h="2034540">
                    <a:moveTo>
                      <a:pt x="855346" y="2034540"/>
                    </a:moveTo>
                    <a:lnTo>
                      <a:pt x="0" y="1567815"/>
                    </a:lnTo>
                    <a:lnTo>
                      <a:pt x="855345" y="1100139"/>
                    </a:lnTo>
                    <a:cubicBezTo>
                      <a:pt x="855344" y="1100139"/>
                      <a:pt x="855344" y="1100138"/>
                      <a:pt x="855343" y="1100138"/>
                    </a:cubicBezTo>
                    <a:lnTo>
                      <a:pt x="855343" y="2"/>
                    </a:lnTo>
                    <a:lnTo>
                      <a:pt x="855343" y="0"/>
                    </a:lnTo>
                    <a:cubicBezTo>
                      <a:pt x="855344" y="0"/>
                      <a:pt x="855344" y="1"/>
                      <a:pt x="855345" y="1"/>
                    </a:cubicBez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cxnSp>
            <p:nvCxnSpPr>
              <p:cNvPr id="75" name="Straight Connector 74">
                <a:extLst>
                  <a:ext uri="{FF2B5EF4-FFF2-40B4-BE49-F238E27FC236}">
                    <a16:creationId xmlns:a16="http://schemas.microsoft.com/office/drawing/2014/main" id="{5602528A-0204-4F83-A3CC-B19E5ED41C75}"/>
                  </a:ext>
                </a:extLst>
              </p:cNvPr>
              <p:cNvCxnSpPr/>
              <p:nvPr/>
            </p:nvCxnSpPr>
            <p:spPr bwMode="ltGray">
              <a:xfrm>
                <a:off x="9981203" y="5098858"/>
                <a:ext cx="733213" cy="400531"/>
              </a:xfrm>
              <a:prstGeom prst="line">
                <a:avLst/>
              </a:pr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cxnSp>
        </p:grpSp>
        <p:grpSp>
          <p:nvGrpSpPr>
            <p:cNvPr id="28" name="Group 27">
              <a:extLst>
                <a:ext uri="{FF2B5EF4-FFF2-40B4-BE49-F238E27FC236}">
                  <a16:creationId xmlns:a16="http://schemas.microsoft.com/office/drawing/2014/main" id="{570E694A-2FDE-4ED0-B17A-283BAEEEBC3F}"/>
                </a:ext>
              </a:extLst>
            </p:cNvPr>
            <p:cNvGrpSpPr/>
            <p:nvPr userDrawn="1"/>
          </p:nvGrpSpPr>
          <p:grpSpPr bwMode="ltGray">
            <a:xfrm>
              <a:off x="7545167" y="-21839"/>
              <a:ext cx="1192433" cy="1098538"/>
              <a:chOff x="7545167" y="-9139"/>
              <a:chExt cx="1192433" cy="1098538"/>
            </a:xfrm>
          </p:grpSpPr>
          <p:sp>
            <p:nvSpPr>
              <p:cNvPr id="33" name="Freeform: Shape 32">
                <a:extLst>
                  <a:ext uri="{FF2B5EF4-FFF2-40B4-BE49-F238E27FC236}">
                    <a16:creationId xmlns:a16="http://schemas.microsoft.com/office/drawing/2014/main" id="{3014F876-92BB-450A-A3A6-EB7B6C2CB558}"/>
                  </a:ext>
                </a:extLst>
              </p:cNvPr>
              <p:cNvSpPr/>
              <p:nvPr userDrawn="1"/>
            </p:nvSpPr>
            <p:spPr bwMode="ltGray">
              <a:xfrm>
                <a:off x="7550108" y="-9139"/>
                <a:ext cx="591604" cy="774738"/>
              </a:xfrm>
              <a:custGeom>
                <a:avLst/>
                <a:gdLst>
                  <a:gd name="connsiteX0" fmla="*/ 24121 w 591604"/>
                  <a:gd name="connsiteY0" fmla="*/ 0 h 774738"/>
                  <a:gd name="connsiteX1" fmla="*/ 591604 w 591604"/>
                  <a:gd name="connsiteY1" fmla="*/ 0 h 774738"/>
                  <a:gd name="connsiteX2" fmla="*/ 591604 w 591604"/>
                  <a:gd name="connsiteY2" fmla="*/ 451265 h 774738"/>
                  <a:gd name="connsiteX3" fmla="*/ 0 w 591604"/>
                  <a:gd name="connsiteY3" fmla="*/ 774738 h 774738"/>
                  <a:gd name="connsiteX4" fmla="*/ 0 w 591604"/>
                  <a:gd name="connsiteY4" fmla="*/ 13162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604" h="774738">
                    <a:moveTo>
                      <a:pt x="24121" y="0"/>
                    </a:moveTo>
                    <a:lnTo>
                      <a:pt x="591604" y="0"/>
                    </a:lnTo>
                    <a:lnTo>
                      <a:pt x="591604" y="451265"/>
                    </a:lnTo>
                    <a:lnTo>
                      <a:pt x="0" y="774738"/>
                    </a:lnTo>
                    <a:lnTo>
                      <a:pt x="0" y="13162"/>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34" name="Freeform: Shape 33">
                <a:extLst>
                  <a:ext uri="{FF2B5EF4-FFF2-40B4-BE49-F238E27FC236}">
                    <a16:creationId xmlns:a16="http://schemas.microsoft.com/office/drawing/2014/main" id="{1AFE4E51-6693-4C7C-9EE7-633EA9AAA2AC}"/>
                  </a:ext>
                </a:extLst>
              </p:cNvPr>
              <p:cNvSpPr/>
              <p:nvPr userDrawn="1"/>
            </p:nvSpPr>
            <p:spPr bwMode="ltGray">
              <a:xfrm>
                <a:off x="8141712" y="-9139"/>
                <a:ext cx="590944" cy="774738"/>
              </a:xfrm>
              <a:custGeom>
                <a:avLst/>
                <a:gdLst>
                  <a:gd name="connsiteX0" fmla="*/ 0 w 590944"/>
                  <a:gd name="connsiteY0" fmla="*/ 0 h 774738"/>
                  <a:gd name="connsiteX1" fmla="*/ 566850 w 590944"/>
                  <a:gd name="connsiteY1" fmla="*/ 0 h 774738"/>
                  <a:gd name="connsiteX2" fmla="*/ 590944 w 590944"/>
                  <a:gd name="connsiteY2" fmla="*/ 13162 h 774738"/>
                  <a:gd name="connsiteX3" fmla="*/ 590944 w 590944"/>
                  <a:gd name="connsiteY3" fmla="*/ 774738 h 774738"/>
                  <a:gd name="connsiteX4" fmla="*/ 0 w 590944"/>
                  <a:gd name="connsiteY4" fmla="*/ 451265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944" h="774738">
                    <a:moveTo>
                      <a:pt x="0" y="0"/>
                    </a:moveTo>
                    <a:lnTo>
                      <a:pt x="566850" y="0"/>
                    </a:lnTo>
                    <a:lnTo>
                      <a:pt x="590944" y="13162"/>
                    </a:lnTo>
                    <a:lnTo>
                      <a:pt x="590944" y="774738"/>
                    </a:lnTo>
                    <a:lnTo>
                      <a:pt x="0" y="451265"/>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58" name="Freeform: Shape 57">
                <a:extLst>
                  <a:ext uri="{FF2B5EF4-FFF2-40B4-BE49-F238E27FC236}">
                    <a16:creationId xmlns:a16="http://schemas.microsoft.com/office/drawing/2014/main" id="{522550D5-A578-4C33-B405-092D50801565}"/>
                  </a:ext>
                </a:extLst>
              </p:cNvPr>
              <p:cNvSpPr/>
              <p:nvPr userDrawn="1"/>
            </p:nvSpPr>
            <p:spPr bwMode="ltGray">
              <a:xfrm>
                <a:off x="7545167" y="437185"/>
                <a:ext cx="1192433" cy="65221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nvGrpSpPr>
            <p:cNvPr id="29" name="Group 28">
              <a:extLst>
                <a:ext uri="{FF2B5EF4-FFF2-40B4-BE49-F238E27FC236}">
                  <a16:creationId xmlns:a16="http://schemas.microsoft.com/office/drawing/2014/main" id="{6A5C88A0-A89F-42B9-B5E5-623E0E0D7555}"/>
                </a:ext>
              </a:extLst>
            </p:cNvPr>
            <p:cNvGrpSpPr/>
            <p:nvPr userDrawn="1"/>
          </p:nvGrpSpPr>
          <p:grpSpPr bwMode="ltGray">
            <a:xfrm>
              <a:off x="6256117" y="5896894"/>
              <a:ext cx="1057910" cy="971314"/>
              <a:chOff x="6256117" y="5896894"/>
              <a:chExt cx="1057910" cy="971314"/>
            </a:xfrm>
          </p:grpSpPr>
          <p:sp>
            <p:nvSpPr>
              <p:cNvPr id="30" name="Freeform: Shape 29">
                <a:extLst>
                  <a:ext uri="{FF2B5EF4-FFF2-40B4-BE49-F238E27FC236}">
                    <a16:creationId xmlns:a16="http://schemas.microsoft.com/office/drawing/2014/main" id="{C4AD7328-AEE6-43BE-8744-DE52D5F8CC2E}"/>
                  </a:ext>
                </a:extLst>
              </p:cNvPr>
              <p:cNvSpPr/>
              <p:nvPr userDrawn="1"/>
            </p:nvSpPr>
            <p:spPr bwMode="ltGray">
              <a:xfrm>
                <a:off x="6256117" y="5896894"/>
                <a:ext cx="532466" cy="971314"/>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1" name="Freeform: Shape 30">
                <a:extLst>
                  <a:ext uri="{FF2B5EF4-FFF2-40B4-BE49-F238E27FC236}">
                    <a16:creationId xmlns:a16="http://schemas.microsoft.com/office/drawing/2014/main" id="{90DC1356-0D84-4394-B0FF-A91903B8585E}"/>
                  </a:ext>
                </a:extLst>
              </p:cNvPr>
              <p:cNvSpPr/>
              <p:nvPr userDrawn="1"/>
            </p:nvSpPr>
            <p:spPr bwMode="ltGray">
              <a:xfrm>
                <a:off x="6781561" y="5896894"/>
                <a:ext cx="532466" cy="971314"/>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2" name="Freeform: Shape 31">
                <a:extLst>
                  <a:ext uri="{FF2B5EF4-FFF2-40B4-BE49-F238E27FC236}">
                    <a16:creationId xmlns:a16="http://schemas.microsoft.com/office/drawing/2014/main" id="{5CA4391C-EE34-4D39-AC03-6D3272F213DC}"/>
                  </a:ext>
                </a:extLst>
              </p:cNvPr>
              <p:cNvSpPr/>
              <p:nvPr userDrawn="1"/>
            </p:nvSpPr>
            <p:spPr bwMode="ltGray">
              <a:xfrm>
                <a:off x="6260506" y="6577107"/>
                <a:ext cx="1050305" cy="287297"/>
              </a:xfrm>
              <a:custGeom>
                <a:avLst/>
                <a:gdLst>
                  <a:gd name="connsiteX0" fmla="*/ 855344 w 1709736"/>
                  <a:gd name="connsiteY0" fmla="*/ 934401 h 1083252"/>
                  <a:gd name="connsiteX1" fmla="*/ 1709736 w 1709736"/>
                  <a:gd name="connsiteY1" fmla="*/ 467676 h 1083252"/>
                  <a:gd name="connsiteX2" fmla="*/ 855344 w 1709736"/>
                  <a:gd name="connsiteY2" fmla="*/ -1 h 1083252"/>
                  <a:gd name="connsiteX3" fmla="*/ -1 w 1709736"/>
                  <a:gd name="connsiteY3" fmla="*/ 467676 h 1083252"/>
                  <a:gd name="connsiteX4" fmla="*/ 1004194 w 1709736"/>
                  <a:gd name="connsiteY4" fmla="*/ 1083251 h 1083252"/>
                  <a:gd name="connsiteX0" fmla="*/ 855346 w 1709738"/>
                  <a:gd name="connsiteY0" fmla="*/ 934403 h 934403"/>
                  <a:gd name="connsiteX1" fmla="*/ 1709738 w 1709738"/>
                  <a:gd name="connsiteY1" fmla="*/ 467678 h 934403"/>
                  <a:gd name="connsiteX2" fmla="*/ 855346 w 1709738"/>
                  <a:gd name="connsiteY2" fmla="*/ 1 h 934403"/>
                  <a:gd name="connsiteX3" fmla="*/ 1 w 1709738"/>
                  <a:gd name="connsiteY3" fmla="*/ 467678 h 934403"/>
                  <a:gd name="connsiteX0" fmla="*/ 1709736 w 1709736"/>
                  <a:gd name="connsiteY0" fmla="*/ 467676 h 467676"/>
                  <a:gd name="connsiteX1" fmla="*/ 855344 w 1709736"/>
                  <a:gd name="connsiteY1" fmla="*/ -1 h 467676"/>
                  <a:gd name="connsiteX2" fmla="*/ -1 w 1709736"/>
                  <a:gd name="connsiteY2" fmla="*/ 467676 h 467676"/>
                </a:gdLst>
                <a:ahLst/>
                <a:cxnLst>
                  <a:cxn ang="0">
                    <a:pos x="connsiteX0" y="connsiteY0"/>
                  </a:cxn>
                  <a:cxn ang="0">
                    <a:pos x="connsiteX1" y="connsiteY1"/>
                  </a:cxn>
                  <a:cxn ang="0">
                    <a:pos x="connsiteX2" y="connsiteY2"/>
                  </a:cxn>
                </a:cxnLst>
                <a:rect l="l" t="t" r="r" b="b"/>
                <a:pathLst>
                  <a:path w="1709736" h="467676">
                    <a:moveTo>
                      <a:pt x="1709736" y="467676"/>
                    </a:moveTo>
                    <a:lnTo>
                      <a:pt x="855344" y="-1"/>
                    </a:lnTo>
                    <a:lnTo>
                      <a:pt x="-1" y="467676"/>
                    </a:ln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spTree>
    <p:extLst>
      <p:ext uri="{BB962C8B-B14F-4D97-AF65-F5344CB8AC3E}">
        <p14:creationId xmlns:p14="http://schemas.microsoft.com/office/powerpoint/2010/main" val="2908769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4025055"/>
      </p:ext>
    </p:extLst>
  </p:cSld>
  <p:clrMapOvr>
    <a:masterClrMapping/>
  </p:clrMapOvr>
  <p:transition>
    <p:fade/>
  </p:transition>
  <p:extLst mod="1">
    <p:ext uri="{DCECCB84-F9BA-43D5-87BE-67443E8EF086}">
      <p15:sldGuideLst xmlns:p15="http://schemas.microsoft.com/office/powerpoint/2012/main">
        <p15:guide id="1" orient="horz" pos="1272">
          <p15:clr>
            <a:srgbClr val="5ACBF0"/>
          </p15:clr>
        </p15:guide>
        <p15:guide id="2" orient="horz" pos="904">
          <p15:clr>
            <a:srgbClr val="5ACBF0"/>
          </p15:clr>
        </p15:guide>
        <p15:guide id="3" orient="horz" pos="288">
          <p15:clr>
            <a:srgbClr val="5ACBF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D0DF2A6-26A8-4810-95DF-F65F123C6660}"/>
              </a:ext>
            </a:extLst>
          </p:cNvPr>
          <p:cNvSpPr>
            <a:spLocks noGrp="1"/>
          </p:cNvSpPr>
          <p:nvPr>
            <p:ph type="title" hasCustomPrompt="1"/>
          </p:nvPr>
        </p:nvSpPr>
        <p:spPr/>
        <p:txBody>
          <a:bodyPr/>
          <a:lstStyle>
            <a:lvl1pPr>
              <a:defRPr/>
            </a:lvl1pPr>
          </a:lstStyle>
          <a:p>
            <a:r>
              <a:rPr lang="en-US"/>
              <a:t>Software code slide</a:t>
            </a:r>
          </a:p>
        </p:txBody>
      </p:sp>
      <p:sp>
        <p:nvSpPr>
          <p:cNvPr id="5" name="Text Placeholder 4">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1436688"/>
            <a:ext cx="11018520" cy="1908215"/>
          </a:xfrm>
        </p:spPr>
        <p:txBody>
          <a:bodyPr/>
          <a:lstStyle>
            <a:lvl1pPr marL="0" indent="0">
              <a:buNone/>
              <a:defRPr sz="2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1pPr>
            <a:lvl2pPr marL="346553" indent="0">
              <a:buNone/>
              <a:defRPr sz="24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607" indent="0">
              <a:buNone/>
              <a:defRPr sz="20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563"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997"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63290511"/>
      </p:ext>
    </p:extLst>
  </p:cSld>
  <p:clrMapOvr>
    <a:masterClrMapping/>
  </p:clrMapOvr>
  <p:transition>
    <p:fade/>
  </p:transition>
  <p:extLst mod="1">
    <p:ext uri="{DCECCB84-F9BA-43D5-87BE-67443E8EF086}">
      <p15:sldGuideLst xmlns:p15="http://schemas.microsoft.com/office/powerpoint/2012/main">
        <p15:guide id="1" orient="horz" pos="1272">
          <p15:clr>
            <a:srgbClr val="5ACBF0"/>
          </p15:clr>
        </p15:guide>
        <p15:guide id="2" orient="horz" pos="905">
          <p15:clr>
            <a:srgbClr val="5ACBF0"/>
          </p15:clr>
        </p15:guide>
        <p15:guide id="3" orient="horz" pos="288">
          <p15:clr>
            <a:srgbClr val="5ACBF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rgbClr val="E6E6E6"/>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gradFill>
                  <a:gsLst>
                    <a:gs pos="0">
                      <a:schemeClr val="tx1"/>
                    </a:gs>
                    <a:gs pos="100000">
                      <a:schemeClr val="tx1"/>
                    </a:gs>
                  </a:gsLst>
                  <a:lin ang="5400000" scaled="0"/>
                </a:gradFill>
                <a:cs typeface="Segoe UI" pitchFamily="34" charset="0"/>
              </a:rPr>
              <a:t>© Copyright Microsoft Corporation. All rights reserved. </a:t>
            </a:r>
          </a:p>
        </p:txBody>
      </p:sp>
      <p:pic>
        <p:nvPicPr>
          <p:cNvPr id="4" name="MS logo gray - EMF" descr="Microsoft logo, gray text version">
            <a:extLst>
              <a:ext uri="{FF2B5EF4-FFF2-40B4-BE49-F238E27FC236}">
                <a16:creationId xmlns:a16="http://schemas.microsoft.com/office/drawing/2014/main" id="{C2F26819-B90F-4C18-ACFE-2E5E212772D1}"/>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407604190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1432704731"/>
      </p:ext>
    </p:extLst>
  </p:cSld>
  <p:clrMapOvr>
    <a:overrideClrMapping bg1="dk1" tx1="lt1" bg2="dk2" tx2="lt2" accent1="accent1" accent2="accent2" accent3="accent3" accent4="accent4" accent5="accent5" accent6="accent6" hlink="hlink" folHlink="folHlink"/>
  </p:clrMapOvr>
  <p:transition>
    <p:fade/>
  </p:transition>
  <p:extLst mod="1">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Evaluation Slide">
    <p:spTree>
      <p:nvGrpSpPr>
        <p:cNvPr id="1" name=""/>
        <p:cNvGrpSpPr/>
        <p:nvPr/>
      </p:nvGrpSpPr>
      <p:grpSpPr>
        <a:xfrm>
          <a:off x="0" y="0"/>
          <a:ext cx="0" cy="0"/>
          <a:chOff x="0" y="0"/>
          <a:chExt cx="0" cy="0"/>
        </a:xfrm>
      </p:grpSpPr>
      <p:sp>
        <p:nvSpPr>
          <p:cNvPr id="2" name="Title 1"/>
          <p:cNvSpPr>
            <a:spLocks noGrp="1"/>
          </p:cNvSpPr>
          <p:nvPr>
            <p:ph type="title"/>
          </p:nvPr>
        </p:nvSpPr>
        <p:spPr>
          <a:xfrm>
            <a:off x="5129268" y="291068"/>
            <a:ext cx="6769045" cy="553998"/>
          </a:xfrm>
        </p:spPr>
        <p:txBody>
          <a:bodyPr/>
          <a:lstStyle>
            <a:lvl1pPr>
              <a:defRPr sz="3600"/>
            </a:lvl1pPr>
          </a:lstStyle>
          <a:p>
            <a:r>
              <a:rPr lang="en-US"/>
              <a:t>Click to edit Master title style</a:t>
            </a:r>
          </a:p>
        </p:txBody>
      </p:sp>
      <p:sp>
        <p:nvSpPr>
          <p:cNvPr id="4" name="Text Placeholder 3"/>
          <p:cNvSpPr>
            <a:spLocks noGrp="1"/>
          </p:cNvSpPr>
          <p:nvPr>
            <p:ph type="body" sz="quarter" idx="10"/>
          </p:nvPr>
        </p:nvSpPr>
        <p:spPr>
          <a:xfrm>
            <a:off x="5129267" y="4773828"/>
            <a:ext cx="6769045" cy="1793104"/>
          </a:xfrm>
        </p:spPr>
        <p:txBody>
          <a:bodyPr wrap="square">
            <a:noAutofit/>
          </a:bodyPr>
          <a:lstStyle>
            <a:lvl1pPr marL="0" indent="0">
              <a:spcBef>
                <a:spcPts val="1765"/>
              </a:spcBef>
              <a:buNone/>
              <a:defRPr sz="2000">
                <a:latin typeface="+mn-lt"/>
              </a:defRPr>
            </a:lvl1pPr>
            <a:lvl2pPr marL="224097" indent="0">
              <a:buNone/>
              <a:defRPr/>
            </a:lvl2pPr>
            <a:lvl3pPr marL="448193" indent="0">
              <a:buNone/>
              <a:defRPr/>
            </a:lvl3pPr>
            <a:lvl4pPr marL="672290" indent="0">
              <a:buNone/>
              <a:defRPr/>
            </a:lvl4pPr>
            <a:lvl5pPr marL="896386" indent="0">
              <a:buNone/>
              <a:defRPr/>
            </a:lvl5pPr>
          </a:lstStyle>
          <a:p>
            <a:pPr lvl="0"/>
            <a:r>
              <a:rPr lang="en-US"/>
              <a:t>Edit Master text styles</a:t>
            </a:r>
          </a:p>
        </p:txBody>
      </p:sp>
      <p:pic>
        <p:nvPicPr>
          <p:cNvPr id="5" name="Picture 4" descr="Image of Ignite app on a Windows Device." title="Ignite event image">
            <a:extLst>
              <a:ext uri="{FF2B5EF4-FFF2-40B4-BE49-F238E27FC236}">
                <a16:creationId xmlns:a16="http://schemas.microsoft.com/office/drawing/2014/main" id="{E803C22C-E970-4ADA-A60C-5127C1C2C1DE}"/>
              </a:ext>
            </a:extLst>
          </p:cNvPr>
          <p:cNvPicPr>
            <a:picLocks noChangeAspect="1"/>
          </p:cNvPicPr>
          <p:nvPr userDrawn="1"/>
        </p:nvPicPr>
        <p:blipFill rotWithShape="1">
          <a:blip r:embed="rId2"/>
          <a:srcRect l="17119" r="5881"/>
          <a:stretch/>
        </p:blipFill>
        <p:spPr>
          <a:xfrm>
            <a:off x="0" y="-1"/>
            <a:ext cx="4828867" cy="6858623"/>
          </a:xfrm>
          <a:prstGeom prst="rect">
            <a:avLst/>
          </a:prstGeom>
        </p:spPr>
      </p:pic>
    </p:spTree>
    <p:extLst>
      <p:ext uri="{BB962C8B-B14F-4D97-AF65-F5344CB8AC3E}">
        <p14:creationId xmlns:p14="http://schemas.microsoft.com/office/powerpoint/2010/main" val="3212394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71E3B1-CE70-45B2-93CD-3F49C96396A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76E2DAF-4E03-4E3F-857F-5B199DF0938D}"/>
              </a:ext>
            </a:extLst>
          </p:cNvPr>
          <p:cNvSpPr>
            <a:spLocks noGrp="1"/>
          </p:cNvSpPr>
          <p:nvPr>
            <p:ph type="dt" sz="half" idx="10"/>
          </p:nvPr>
        </p:nvSpPr>
        <p:spPr/>
        <p:txBody>
          <a:bodyPr/>
          <a:lstStyle/>
          <a:p>
            <a:fld id="{A4BA12F3-F481-41AF-8C99-E43E4622B517}" type="datetimeFigureOut">
              <a:rPr lang="en-US" smtClean="0"/>
              <a:t>11/21/2018</a:t>
            </a:fld>
            <a:endParaRPr lang="en-US"/>
          </a:p>
        </p:txBody>
      </p:sp>
      <p:sp>
        <p:nvSpPr>
          <p:cNvPr id="4" name="Footer Placeholder 3">
            <a:extLst>
              <a:ext uri="{FF2B5EF4-FFF2-40B4-BE49-F238E27FC236}">
                <a16:creationId xmlns:a16="http://schemas.microsoft.com/office/drawing/2014/main" id="{EBB0B1A0-5932-4BBA-9C52-48E94E1A615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6827C30-40C2-4845-9C08-334FEAA13529}"/>
              </a:ext>
            </a:extLst>
          </p:cNvPr>
          <p:cNvSpPr>
            <a:spLocks noGrp="1"/>
          </p:cNvSpPr>
          <p:nvPr>
            <p:ph type="sldNum" sz="quarter" idx="12"/>
          </p:nvPr>
        </p:nvSpPr>
        <p:spPr/>
        <p:txBody>
          <a:bodyPr/>
          <a:lstStyle/>
          <a:p>
            <a:fld id="{FBB6B665-424D-45C5-994E-4CA233FE3925}" type="slidenum">
              <a:rPr lang="en-US" smtClean="0"/>
              <a:t>‹#›</a:t>
            </a:fld>
            <a:endParaRPr lang="en-US"/>
          </a:p>
        </p:txBody>
      </p:sp>
    </p:spTree>
    <p:extLst>
      <p:ext uri="{BB962C8B-B14F-4D97-AF65-F5344CB8AC3E}">
        <p14:creationId xmlns:p14="http://schemas.microsoft.com/office/powerpoint/2010/main" val="8732871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2EE20A8-17D3-47DA-97AC-37114F74901C}"/>
              </a:ext>
            </a:extLst>
          </p:cNvPr>
          <p:cNvSpPr>
            <a:spLocks noGrp="1"/>
          </p:cNvSpPr>
          <p:nvPr>
            <p:ph type="dt" sz="half" idx="10"/>
          </p:nvPr>
        </p:nvSpPr>
        <p:spPr/>
        <p:txBody>
          <a:bodyPr/>
          <a:lstStyle/>
          <a:p>
            <a:fld id="{A4BA12F3-F481-41AF-8C99-E43E4622B517}" type="datetimeFigureOut">
              <a:rPr lang="en-US" smtClean="0"/>
              <a:t>11/21/2018</a:t>
            </a:fld>
            <a:endParaRPr lang="en-US"/>
          </a:p>
        </p:txBody>
      </p:sp>
      <p:sp>
        <p:nvSpPr>
          <p:cNvPr id="3" name="Footer Placeholder 2">
            <a:extLst>
              <a:ext uri="{FF2B5EF4-FFF2-40B4-BE49-F238E27FC236}">
                <a16:creationId xmlns:a16="http://schemas.microsoft.com/office/drawing/2014/main" id="{C6687E12-5ACD-4EE6-B48E-F08583DE9EE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B2B3C1E-A64C-4493-AC7D-3BACC172CC97}"/>
              </a:ext>
            </a:extLst>
          </p:cNvPr>
          <p:cNvSpPr>
            <a:spLocks noGrp="1"/>
          </p:cNvSpPr>
          <p:nvPr>
            <p:ph type="sldNum" sz="quarter" idx="12"/>
          </p:nvPr>
        </p:nvSpPr>
        <p:spPr/>
        <p:txBody>
          <a:bodyPr/>
          <a:lstStyle/>
          <a:p>
            <a:fld id="{FBB6B665-424D-45C5-994E-4CA233FE3925}" type="slidenum">
              <a:rPr lang="en-US" smtClean="0"/>
              <a:t>‹#›</a:t>
            </a:fld>
            <a:endParaRPr lang="en-US"/>
          </a:p>
        </p:txBody>
      </p:sp>
    </p:spTree>
    <p:extLst>
      <p:ext uri="{BB962C8B-B14F-4D97-AF65-F5344CB8AC3E}">
        <p14:creationId xmlns:p14="http://schemas.microsoft.com/office/powerpoint/2010/main" val="5143996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3F0F0D-3D6E-4D09-B722-314FCBBEA29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8DD004F-BF44-4D21-82DE-B1AA0135460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5F0F145-3D37-43F5-B7B8-4EF3B81FB64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D883770-B69E-43AB-BF7F-66D89CA07382}"/>
              </a:ext>
            </a:extLst>
          </p:cNvPr>
          <p:cNvSpPr>
            <a:spLocks noGrp="1"/>
          </p:cNvSpPr>
          <p:nvPr>
            <p:ph type="dt" sz="half" idx="10"/>
          </p:nvPr>
        </p:nvSpPr>
        <p:spPr/>
        <p:txBody>
          <a:bodyPr/>
          <a:lstStyle/>
          <a:p>
            <a:fld id="{A4BA12F3-F481-41AF-8C99-E43E4622B517}" type="datetimeFigureOut">
              <a:rPr lang="en-US" smtClean="0"/>
              <a:t>11/21/2018</a:t>
            </a:fld>
            <a:endParaRPr lang="en-US"/>
          </a:p>
        </p:txBody>
      </p:sp>
      <p:sp>
        <p:nvSpPr>
          <p:cNvPr id="6" name="Footer Placeholder 5">
            <a:extLst>
              <a:ext uri="{FF2B5EF4-FFF2-40B4-BE49-F238E27FC236}">
                <a16:creationId xmlns:a16="http://schemas.microsoft.com/office/drawing/2014/main" id="{9F96352A-D22D-4B71-8783-3796567CA35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482226C-3785-4120-9DFD-A40D188289C6}"/>
              </a:ext>
            </a:extLst>
          </p:cNvPr>
          <p:cNvSpPr>
            <a:spLocks noGrp="1"/>
          </p:cNvSpPr>
          <p:nvPr>
            <p:ph type="sldNum" sz="quarter" idx="12"/>
          </p:nvPr>
        </p:nvSpPr>
        <p:spPr/>
        <p:txBody>
          <a:bodyPr/>
          <a:lstStyle/>
          <a:p>
            <a:fld id="{FBB6B665-424D-45C5-994E-4CA233FE3925}" type="slidenum">
              <a:rPr lang="en-US" smtClean="0"/>
              <a:t>‹#›</a:t>
            </a:fld>
            <a:endParaRPr lang="en-US"/>
          </a:p>
        </p:txBody>
      </p:sp>
    </p:spTree>
    <p:extLst>
      <p:ext uri="{BB962C8B-B14F-4D97-AF65-F5344CB8AC3E}">
        <p14:creationId xmlns:p14="http://schemas.microsoft.com/office/powerpoint/2010/main" val="1535759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1110E9-A3A7-4A74-913B-620CD0F7BFE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93720EF-6ACD-4677-B6FF-EB90D585F51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5975586-17A3-4D85-8ABB-B0C537E4228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F6EECA02-B4BA-4821-ADD3-8689A97034C7}"/>
              </a:ext>
            </a:extLst>
          </p:cNvPr>
          <p:cNvSpPr>
            <a:spLocks noGrp="1"/>
          </p:cNvSpPr>
          <p:nvPr>
            <p:ph type="dt" sz="half" idx="10"/>
          </p:nvPr>
        </p:nvSpPr>
        <p:spPr/>
        <p:txBody>
          <a:bodyPr/>
          <a:lstStyle/>
          <a:p>
            <a:fld id="{A4BA12F3-F481-41AF-8C99-E43E4622B517}" type="datetimeFigureOut">
              <a:rPr lang="en-US" smtClean="0"/>
              <a:t>11/21/2018</a:t>
            </a:fld>
            <a:endParaRPr lang="en-US"/>
          </a:p>
        </p:txBody>
      </p:sp>
      <p:sp>
        <p:nvSpPr>
          <p:cNvPr id="6" name="Footer Placeholder 5">
            <a:extLst>
              <a:ext uri="{FF2B5EF4-FFF2-40B4-BE49-F238E27FC236}">
                <a16:creationId xmlns:a16="http://schemas.microsoft.com/office/drawing/2014/main" id="{23C215F7-30F2-49FE-B516-D3D5EC9F0A7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F5783D7-EAA0-449B-B6E3-DCE3A62F3760}"/>
              </a:ext>
            </a:extLst>
          </p:cNvPr>
          <p:cNvSpPr>
            <a:spLocks noGrp="1"/>
          </p:cNvSpPr>
          <p:nvPr>
            <p:ph type="sldNum" sz="quarter" idx="12"/>
          </p:nvPr>
        </p:nvSpPr>
        <p:spPr/>
        <p:txBody>
          <a:bodyPr/>
          <a:lstStyle/>
          <a:p>
            <a:fld id="{FBB6B665-424D-45C5-994E-4CA233FE3925}" type="slidenum">
              <a:rPr lang="en-US" smtClean="0"/>
              <a:t>‹#›</a:t>
            </a:fld>
            <a:endParaRPr lang="en-US"/>
          </a:p>
        </p:txBody>
      </p:sp>
    </p:spTree>
    <p:extLst>
      <p:ext uri="{BB962C8B-B14F-4D97-AF65-F5344CB8AC3E}">
        <p14:creationId xmlns:p14="http://schemas.microsoft.com/office/powerpoint/2010/main" val="23318410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26" Type="http://schemas.openxmlformats.org/officeDocument/2006/relationships/slideLayout" Target="../slideLayouts/slideLayout37.xml"/><Relationship Id="rId3" Type="http://schemas.openxmlformats.org/officeDocument/2006/relationships/slideLayout" Target="../slideLayouts/slideLayout14.xml"/><Relationship Id="rId21" Type="http://schemas.openxmlformats.org/officeDocument/2006/relationships/slideLayout" Target="../slideLayouts/slideLayout3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slideLayout" Target="../slideLayouts/slideLayout36.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29"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slideLayout" Target="../slideLayouts/slideLayout35.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28" Type="http://schemas.openxmlformats.org/officeDocument/2006/relationships/slideLayout" Target="../slideLayouts/slideLayout39.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slideLayout" Target="../slideLayouts/slideLayout33.xml"/><Relationship Id="rId27" Type="http://schemas.openxmlformats.org/officeDocument/2006/relationships/slideLayout" Target="../slideLayouts/slideLayout38.xml"/><Relationship Id="rId30"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slideLayout" Target="../slideLayouts/slideLayout52.xml"/><Relationship Id="rId18" Type="http://schemas.openxmlformats.org/officeDocument/2006/relationships/slideLayout" Target="../slideLayouts/slideLayout57.xml"/><Relationship Id="rId3" Type="http://schemas.openxmlformats.org/officeDocument/2006/relationships/slideLayout" Target="../slideLayouts/slideLayout42.xml"/><Relationship Id="rId21" Type="http://schemas.openxmlformats.org/officeDocument/2006/relationships/image" Target="../media/image5.emf"/><Relationship Id="rId7" Type="http://schemas.openxmlformats.org/officeDocument/2006/relationships/slideLayout" Target="../slideLayouts/slideLayout46.xml"/><Relationship Id="rId12" Type="http://schemas.openxmlformats.org/officeDocument/2006/relationships/slideLayout" Target="../slideLayouts/slideLayout51.xml"/><Relationship Id="rId17" Type="http://schemas.openxmlformats.org/officeDocument/2006/relationships/slideLayout" Target="../slideLayouts/slideLayout56.xml"/><Relationship Id="rId2" Type="http://schemas.openxmlformats.org/officeDocument/2006/relationships/slideLayout" Target="../slideLayouts/slideLayout41.xml"/><Relationship Id="rId16" Type="http://schemas.openxmlformats.org/officeDocument/2006/relationships/slideLayout" Target="../slideLayouts/slideLayout55.xml"/><Relationship Id="rId20" Type="http://schemas.openxmlformats.org/officeDocument/2006/relationships/theme" Target="../theme/theme3.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5" Type="http://schemas.openxmlformats.org/officeDocument/2006/relationships/slideLayout" Target="../slideLayouts/slideLayout54.xml"/><Relationship Id="rId10" Type="http://schemas.openxmlformats.org/officeDocument/2006/relationships/slideLayout" Target="../slideLayouts/slideLayout49.xml"/><Relationship Id="rId19" Type="http://schemas.openxmlformats.org/officeDocument/2006/relationships/slideLayout" Target="../slideLayouts/slideLayout58.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35AEECB-A632-43EA-AA13-26104A2F9CC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A33C183-BFE9-4E9D-A472-C19375A80D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7FF1A3-4F48-49CE-A0B4-E9D4D2A5E33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4BA12F3-F481-41AF-8C99-E43E4622B517}" type="datetimeFigureOut">
              <a:rPr lang="en-US" smtClean="0"/>
              <a:t>11/21/2018</a:t>
            </a:fld>
            <a:endParaRPr lang="en-US"/>
          </a:p>
        </p:txBody>
      </p:sp>
      <p:sp>
        <p:nvSpPr>
          <p:cNvPr id="5" name="Footer Placeholder 4">
            <a:extLst>
              <a:ext uri="{FF2B5EF4-FFF2-40B4-BE49-F238E27FC236}">
                <a16:creationId xmlns:a16="http://schemas.microsoft.com/office/drawing/2014/main" id="{C2E9650E-1B64-471E-BFAD-BC136FFB52A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091AA3F-200C-4417-8A4C-6CCC3BD980D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B6B665-424D-45C5-994E-4CA233FE3925}" type="slidenum">
              <a:rPr lang="en-US" smtClean="0"/>
              <a:t>‹#›</a:t>
            </a:fld>
            <a:endParaRPr lang="en-US"/>
          </a:p>
        </p:txBody>
      </p:sp>
    </p:spTree>
    <p:extLst>
      <p:ext uri="{BB962C8B-B14F-4D97-AF65-F5344CB8AC3E}">
        <p14:creationId xmlns:p14="http://schemas.microsoft.com/office/powerpoint/2010/main" val="2715060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1"/>
            <a:ext cx="11655840" cy="899665"/>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269241" y="1189178"/>
            <a:ext cx="11653521" cy="2052030"/>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p:cNvPicPr>
            <a:picLocks noChangeAspect="1"/>
          </p:cNvPicPr>
          <p:nvPr/>
        </p:nvPicPr>
        <p:blipFill>
          <a:blip r:embed="rId30"/>
          <a:stretch>
            <a:fillRect/>
          </a:stretch>
        </p:blipFill>
        <p:spPr>
          <a:xfrm rot="5400000">
            <a:off x="9208748" y="2991033"/>
            <a:ext cx="6858623" cy="876557"/>
          </a:xfrm>
          <a:prstGeom prst="rect">
            <a:avLst/>
          </a:prstGeom>
        </p:spPr>
      </p:pic>
    </p:spTree>
    <p:extLst>
      <p:ext uri="{BB962C8B-B14F-4D97-AF65-F5344CB8AC3E}">
        <p14:creationId xmlns:p14="http://schemas.microsoft.com/office/powerpoint/2010/main" val="369412050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Lst>
  <p:transition>
    <p:fade/>
  </p:transition>
  <p:hf sldNum="0" hdr="0" ftr="0" dt="0"/>
  <p:txStyles>
    <p:titleStyle>
      <a:lvl1pPr algn="l" defTabSz="91436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49" name="NEW Brand Colors 2018">
            <a:extLst>
              <a:ext uri="{FF2B5EF4-FFF2-40B4-BE49-F238E27FC236}">
                <a16:creationId xmlns:a16="http://schemas.microsoft.com/office/drawing/2014/main" id="{9D5783B5-1069-4509-929A-C02C0B0887F7}"/>
              </a:ext>
            </a:extLst>
          </p:cNvPr>
          <p:cNvPicPr>
            <a:picLocks noChangeAspect="1"/>
          </p:cNvPicPr>
          <p:nvPr userDrawn="1"/>
        </p:nvPicPr>
        <p:blipFill>
          <a:blip r:embed="rId21">
            <a:extLst>
              <a:ext uri="{28A0092B-C50C-407E-A947-70E740481C1C}">
                <a14:useLocalDpi xmlns:a14="http://schemas.microsoft.com/office/drawing/2010/main"/>
              </a:ext>
            </a:extLst>
          </a:blip>
          <a:stretch>
            <a:fillRect/>
          </a:stretch>
        </p:blipFill>
        <p:spPr>
          <a:xfrm rot="5400000">
            <a:off x="9288988" y="2942644"/>
            <a:ext cx="6858000" cy="972712"/>
          </a:xfrm>
          <a:prstGeom prst="rect">
            <a:avLst/>
          </a:prstGeom>
        </p:spPr>
      </p:pic>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622910621"/>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 id="2147483703" r:id="rId14"/>
    <p:sldLayoutId id="2147483704" r:id="rId15"/>
    <p:sldLayoutId id="2147483705" r:id="rId16"/>
    <p:sldLayoutId id="2147483706" r:id="rId17"/>
    <p:sldLayoutId id="2147483707" r:id="rId18"/>
    <p:sldLayoutId id="2147483708" r:id="rId19"/>
  </p:sldLayoutIdLst>
  <p:transition>
    <p:fade/>
  </p:transition>
  <p:hf sldNum="0" hdr="0" ftr="0" dt="0"/>
  <p:txStyles>
    <p:titleStyle>
      <a:lvl1pPr algn="l" defTabSz="932742" rtl="0" eaLnBrk="1" latinLnBrk="0" hangingPunct="1">
        <a:lnSpc>
          <a:spcPct val="100000"/>
        </a:lnSpc>
        <a:spcBef>
          <a:spcPct val="0"/>
        </a:spcBef>
        <a:buNone/>
        <a:defRPr lang="en-US" sz="3600" b="1" kern="1200" cap="none" spc="-5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6.xml"/></Relationships>
</file>

<file path=ppt/slides/_rels/slide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aka.ms/TeamsAdoption" TargetMode="External"/><Relationship Id="rId1" Type="http://schemas.openxmlformats.org/officeDocument/2006/relationships/slideLayout" Target="../slideLayouts/slideLayout4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157500-FF34-44F6-B251-D4C045EF569D}"/>
              </a:ext>
            </a:extLst>
          </p:cNvPr>
          <p:cNvSpPr>
            <a:spLocks noGrp="1"/>
          </p:cNvSpPr>
          <p:nvPr>
            <p:ph type="title"/>
          </p:nvPr>
        </p:nvSpPr>
        <p:spPr/>
        <p:txBody>
          <a:bodyPr/>
          <a:lstStyle/>
          <a:p>
            <a:r>
              <a:rPr lang="en-US" dirty="0"/>
              <a:t>Adoption Framework Overview</a:t>
            </a:r>
          </a:p>
        </p:txBody>
      </p:sp>
      <p:sp>
        <p:nvSpPr>
          <p:cNvPr id="5" name="Text Placeholder 4">
            <a:extLst>
              <a:ext uri="{FF2B5EF4-FFF2-40B4-BE49-F238E27FC236}">
                <a16:creationId xmlns:a16="http://schemas.microsoft.com/office/drawing/2014/main" id="{E2009264-4264-4773-A438-DB1011EC4981}"/>
              </a:ext>
            </a:extLst>
          </p:cNvPr>
          <p:cNvSpPr>
            <a:spLocks noGrp="1"/>
          </p:cNvSpPr>
          <p:nvPr>
            <p:ph type="body" sz="quarter" idx="12"/>
          </p:nvPr>
        </p:nvSpPr>
        <p:spPr/>
        <p:txBody>
          <a:bodyPr/>
          <a:lstStyle/>
          <a:p>
            <a:r>
              <a:rPr lang="en-US" dirty="0"/>
              <a:t>Microsoft Teams Adoption Toolkit </a:t>
            </a:r>
          </a:p>
        </p:txBody>
      </p:sp>
    </p:spTree>
    <p:extLst>
      <p:ext uri="{BB962C8B-B14F-4D97-AF65-F5344CB8AC3E}">
        <p14:creationId xmlns:p14="http://schemas.microsoft.com/office/powerpoint/2010/main" val="3677240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3BEFDCC-9A8E-4111-9568-B0D8F1EFAA53}"/>
              </a:ext>
            </a:extLst>
          </p:cNvPr>
          <p:cNvSpPr>
            <a:spLocks noGrp="1"/>
          </p:cNvSpPr>
          <p:nvPr>
            <p:ph type="title"/>
          </p:nvPr>
        </p:nvSpPr>
        <p:spPr>
          <a:xfrm>
            <a:off x="0" y="0"/>
            <a:ext cx="12192000" cy="605836"/>
          </a:xfrm>
          <a:solidFill>
            <a:schemeClr val="accent5">
              <a:lumMod val="75000"/>
            </a:schemeClr>
          </a:solidFill>
        </p:spPr>
        <p:txBody>
          <a:bodyPr>
            <a:normAutofit fontScale="90000"/>
          </a:bodyPr>
          <a:lstStyle/>
          <a:p>
            <a:r>
              <a:rPr lang="en-US">
                <a:solidFill>
                  <a:schemeClr val="bg1"/>
                </a:solidFill>
              </a:rPr>
              <a:t>Adoption &amp; Deployment Tools</a:t>
            </a:r>
          </a:p>
        </p:txBody>
      </p:sp>
      <p:graphicFrame>
        <p:nvGraphicFramePr>
          <p:cNvPr id="5" name="Table 4">
            <a:extLst>
              <a:ext uri="{FF2B5EF4-FFF2-40B4-BE49-F238E27FC236}">
                <a16:creationId xmlns:a16="http://schemas.microsoft.com/office/drawing/2014/main" id="{92FAA0FC-36BC-4684-AD9A-8A51AC5DA9AC}"/>
              </a:ext>
            </a:extLst>
          </p:cNvPr>
          <p:cNvGraphicFramePr>
            <a:graphicFrameLocks noGrp="1"/>
          </p:cNvGraphicFramePr>
          <p:nvPr>
            <p:extLst>
              <p:ext uri="{D42A27DB-BD31-4B8C-83A1-F6EECF244321}">
                <p14:modId xmlns:p14="http://schemas.microsoft.com/office/powerpoint/2010/main" val="839118979"/>
              </p:ext>
            </p:extLst>
          </p:nvPr>
        </p:nvGraphicFramePr>
        <p:xfrm>
          <a:off x="502024" y="1049370"/>
          <a:ext cx="11183157" cy="4643120"/>
        </p:xfrm>
        <a:graphic>
          <a:graphicData uri="http://schemas.openxmlformats.org/drawingml/2006/table">
            <a:tbl>
              <a:tblPr>
                <a:tableStyleId>{B301B821-A1FF-4177-AEE7-76D212191A09}</a:tableStyleId>
              </a:tblPr>
              <a:tblGrid>
                <a:gridCol w="3230004">
                  <a:extLst>
                    <a:ext uri="{9D8B030D-6E8A-4147-A177-3AD203B41FA5}">
                      <a16:colId xmlns:a16="http://schemas.microsoft.com/office/drawing/2014/main" val="1126313929"/>
                    </a:ext>
                  </a:extLst>
                </a:gridCol>
                <a:gridCol w="4008474">
                  <a:extLst>
                    <a:ext uri="{9D8B030D-6E8A-4147-A177-3AD203B41FA5}">
                      <a16:colId xmlns:a16="http://schemas.microsoft.com/office/drawing/2014/main" val="1529252100"/>
                    </a:ext>
                  </a:extLst>
                </a:gridCol>
                <a:gridCol w="3944679">
                  <a:extLst>
                    <a:ext uri="{9D8B030D-6E8A-4147-A177-3AD203B41FA5}">
                      <a16:colId xmlns:a16="http://schemas.microsoft.com/office/drawing/2014/main" val="1457538610"/>
                    </a:ext>
                  </a:extLst>
                </a:gridCol>
              </a:tblGrid>
              <a:tr h="280965">
                <a:tc>
                  <a:txBody>
                    <a:bodyPr/>
                    <a:lstStyle/>
                    <a:p>
                      <a:pPr marL="0" marR="0" fontAlgn="t">
                        <a:spcBef>
                          <a:spcPts val="0"/>
                        </a:spcBef>
                        <a:spcAft>
                          <a:spcPts val="0"/>
                        </a:spcAft>
                      </a:pPr>
                      <a:r>
                        <a:rPr lang="en-US" sz="1400">
                          <a:solidFill>
                            <a:schemeClr val="bg1"/>
                          </a:solidFill>
                          <a:effectLst/>
                        </a:rPr>
                        <a:t>Team or Site Name</a:t>
                      </a:r>
                      <a:endParaRPr lang="en-US" sz="1400" b="1">
                        <a:solidFill>
                          <a:schemeClr val="bg1"/>
                        </a:solidFill>
                        <a:effectLst/>
                        <a:latin typeface="Segoe UI Light" panose="020B0502040204020203" pitchFamily="34" charset="0"/>
                      </a:endParaRPr>
                    </a:p>
                  </a:txBody>
                  <a:tcPr marL="50800" marR="50800" marT="50800" marB="50800">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accent5">
                        <a:lumMod val="75000"/>
                      </a:schemeClr>
                    </a:solidFill>
                  </a:tcPr>
                </a:tc>
                <a:tc>
                  <a:txBody>
                    <a:bodyPr/>
                    <a:lstStyle/>
                    <a:p>
                      <a:pPr marL="0" marR="0" fontAlgn="t">
                        <a:spcBef>
                          <a:spcPts val="0"/>
                        </a:spcBef>
                        <a:spcAft>
                          <a:spcPts val="0"/>
                        </a:spcAft>
                      </a:pPr>
                      <a:r>
                        <a:rPr lang="en-US" sz="1400">
                          <a:solidFill>
                            <a:schemeClr val="bg1"/>
                          </a:solidFill>
                          <a:effectLst/>
                        </a:rPr>
                        <a:t>Proposed Channels</a:t>
                      </a:r>
                      <a:endParaRPr lang="en-US" sz="1400" b="1">
                        <a:solidFill>
                          <a:schemeClr val="bg1"/>
                        </a:solidFill>
                        <a:effectLst/>
                        <a:latin typeface="Segoe UI Light" panose="020B0502040204020203" pitchFamily="34" charset="0"/>
                      </a:endParaRPr>
                    </a:p>
                  </a:txBody>
                  <a:tcPr marL="50800" marR="50800" marT="50800" marB="50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accent5">
                        <a:lumMod val="75000"/>
                      </a:schemeClr>
                    </a:solidFill>
                  </a:tcPr>
                </a:tc>
                <a:tc>
                  <a:txBody>
                    <a:bodyPr/>
                    <a:lstStyle/>
                    <a:p>
                      <a:pPr marL="0" marR="0" fontAlgn="t">
                        <a:spcBef>
                          <a:spcPts val="0"/>
                        </a:spcBef>
                        <a:spcAft>
                          <a:spcPts val="0"/>
                        </a:spcAft>
                      </a:pPr>
                      <a:r>
                        <a:rPr lang="en-US" sz="1400">
                          <a:solidFill>
                            <a:schemeClr val="bg1"/>
                          </a:solidFill>
                          <a:effectLst/>
                        </a:rPr>
                        <a:t>Notes</a:t>
                      </a:r>
                      <a:endParaRPr lang="en-US" sz="1400" b="1">
                        <a:solidFill>
                          <a:schemeClr val="bg1"/>
                        </a:solidFill>
                        <a:effectLst/>
                        <a:latin typeface="Segoe UI Light" panose="020B0502040204020203" pitchFamily="34" charset="0"/>
                      </a:endParaRPr>
                    </a:p>
                  </a:txBody>
                  <a:tcPr marL="50800" marR="50800" marT="50800" marB="50800">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accent5">
                        <a:lumMod val="75000"/>
                      </a:schemeClr>
                    </a:solidFill>
                  </a:tcPr>
                </a:tc>
                <a:extLst>
                  <a:ext uri="{0D108BD9-81ED-4DB2-BD59-A6C34878D82A}">
                    <a16:rowId xmlns:a16="http://schemas.microsoft.com/office/drawing/2014/main" val="2260329972"/>
                  </a:ext>
                </a:extLst>
              </a:tr>
              <a:tr h="461585">
                <a:tc>
                  <a:txBody>
                    <a:bodyPr/>
                    <a:lstStyle/>
                    <a:p>
                      <a:pPr marL="0" marR="0" fontAlgn="t">
                        <a:spcBef>
                          <a:spcPts val="0"/>
                        </a:spcBef>
                        <a:spcAft>
                          <a:spcPts val="0"/>
                        </a:spcAft>
                      </a:pPr>
                      <a:r>
                        <a:rPr lang="en-US" sz="1200" kern="1200">
                          <a:solidFill>
                            <a:schemeClr val="dk1"/>
                          </a:solidFill>
                          <a:effectLst/>
                          <a:latin typeface="+mn-lt"/>
                          <a:ea typeface="+mn-ea"/>
                          <a:cs typeface="+mn-cs"/>
                        </a:rPr>
                        <a:t>Office 365 Service Management</a:t>
                      </a:r>
                    </a:p>
                  </a:txBody>
                  <a:tcPr marL="50800" marR="50800" marT="50800" marB="5080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t">
                        <a:spcBef>
                          <a:spcPts val="0"/>
                        </a:spcBef>
                        <a:spcAft>
                          <a:spcPts val="0"/>
                        </a:spcAft>
                      </a:pPr>
                      <a:r>
                        <a:rPr lang="en-US" sz="1200" kern="1200">
                          <a:solidFill>
                            <a:schemeClr val="dk1"/>
                          </a:solidFill>
                          <a:effectLst/>
                          <a:latin typeface="+mn-lt"/>
                          <a:ea typeface="+mn-ea"/>
                          <a:cs typeface="+mn-cs"/>
                        </a:rPr>
                        <a:t>General</a:t>
                      </a:r>
                    </a:p>
                    <a:p>
                      <a:pPr marL="0" marR="0" fontAlgn="t">
                        <a:spcBef>
                          <a:spcPts val="0"/>
                        </a:spcBef>
                        <a:spcAft>
                          <a:spcPts val="0"/>
                        </a:spcAft>
                      </a:pPr>
                      <a:r>
                        <a:rPr lang="en-US" sz="1200" kern="1200">
                          <a:solidFill>
                            <a:schemeClr val="dk1"/>
                          </a:solidFill>
                          <a:effectLst/>
                          <a:latin typeface="+mn-lt"/>
                          <a:ea typeface="+mn-ea"/>
                          <a:cs typeface="+mn-cs"/>
                        </a:rPr>
                        <a:t>Awareness and Adoption</a:t>
                      </a:r>
                    </a:p>
                    <a:p>
                      <a:pPr marL="0" marR="0" fontAlgn="t">
                        <a:spcBef>
                          <a:spcPts val="0"/>
                        </a:spcBef>
                        <a:spcAft>
                          <a:spcPts val="0"/>
                        </a:spcAft>
                      </a:pPr>
                      <a:r>
                        <a:rPr lang="en-US" sz="1200" kern="1200">
                          <a:solidFill>
                            <a:schemeClr val="dk1"/>
                          </a:solidFill>
                          <a:effectLst/>
                          <a:latin typeface="+mn-lt"/>
                          <a:ea typeface="+mn-ea"/>
                          <a:cs typeface="+mn-cs"/>
                        </a:rPr>
                        <a:t>Early Adopter Program</a:t>
                      </a:r>
                    </a:p>
                    <a:p>
                      <a:pPr marL="0" marR="0" fontAlgn="t">
                        <a:spcBef>
                          <a:spcPts val="0"/>
                        </a:spcBef>
                        <a:spcAft>
                          <a:spcPts val="0"/>
                        </a:spcAft>
                      </a:pPr>
                      <a:r>
                        <a:rPr lang="en-US" sz="1200" kern="1200">
                          <a:solidFill>
                            <a:schemeClr val="dk1"/>
                          </a:solidFill>
                          <a:effectLst/>
                          <a:latin typeface="+mn-lt"/>
                          <a:ea typeface="+mn-ea"/>
                          <a:cs typeface="+mn-cs"/>
                        </a:rPr>
                        <a:t>Engagement Management</a:t>
                      </a:r>
                    </a:p>
                    <a:p>
                      <a:pPr marL="0" marR="0" fontAlgn="t">
                        <a:spcBef>
                          <a:spcPts val="0"/>
                        </a:spcBef>
                        <a:spcAft>
                          <a:spcPts val="0"/>
                        </a:spcAft>
                      </a:pPr>
                      <a:r>
                        <a:rPr lang="en-US" sz="1200" kern="1200">
                          <a:solidFill>
                            <a:schemeClr val="dk1"/>
                          </a:solidFill>
                          <a:effectLst/>
                          <a:latin typeface="+mn-lt"/>
                          <a:ea typeface="+mn-ea"/>
                          <a:cs typeface="+mn-cs"/>
                        </a:rPr>
                        <a:t>Feedback and Insights</a:t>
                      </a:r>
                    </a:p>
                    <a:p>
                      <a:pPr marL="0" marR="0" fontAlgn="t">
                        <a:spcBef>
                          <a:spcPts val="0"/>
                        </a:spcBef>
                        <a:spcAft>
                          <a:spcPts val="0"/>
                        </a:spcAft>
                      </a:pPr>
                      <a:r>
                        <a:rPr lang="en-US" sz="1200" kern="1200">
                          <a:solidFill>
                            <a:schemeClr val="dk1"/>
                          </a:solidFill>
                          <a:effectLst/>
                          <a:latin typeface="+mn-lt"/>
                          <a:ea typeface="+mn-ea"/>
                          <a:cs typeface="+mn-cs"/>
                        </a:rPr>
                        <a:t>Security and Compliance</a:t>
                      </a:r>
                    </a:p>
                    <a:p>
                      <a:pPr marL="0" marR="0" fontAlgn="t">
                        <a:spcBef>
                          <a:spcPts val="0"/>
                        </a:spcBef>
                        <a:spcAft>
                          <a:spcPts val="0"/>
                        </a:spcAft>
                      </a:pPr>
                      <a:r>
                        <a:rPr lang="en-US" sz="1200" kern="1200">
                          <a:solidFill>
                            <a:schemeClr val="dk1"/>
                          </a:solidFill>
                          <a:effectLst/>
                          <a:latin typeface="+mn-lt"/>
                          <a:ea typeface="+mn-ea"/>
                          <a:cs typeface="+mn-cs"/>
                        </a:rPr>
                        <a:t>Strategy and Planning</a:t>
                      </a:r>
                    </a:p>
                    <a:p>
                      <a:pPr marL="0" marR="0" fontAlgn="t">
                        <a:spcBef>
                          <a:spcPts val="0"/>
                        </a:spcBef>
                        <a:spcAft>
                          <a:spcPts val="0"/>
                        </a:spcAft>
                      </a:pPr>
                      <a:r>
                        <a:rPr lang="en-US" sz="1200" kern="1200">
                          <a:solidFill>
                            <a:schemeClr val="dk1"/>
                          </a:solidFill>
                          <a:effectLst/>
                          <a:latin typeface="+mn-lt"/>
                          <a:ea typeface="+mn-ea"/>
                          <a:cs typeface="+mn-cs"/>
                        </a:rPr>
                        <a:t>Service Health and Incidents</a:t>
                      </a:r>
                    </a:p>
                    <a:p>
                      <a:pPr marL="0" marR="0" fontAlgn="t">
                        <a:spcBef>
                          <a:spcPts val="0"/>
                        </a:spcBef>
                        <a:spcAft>
                          <a:spcPts val="0"/>
                        </a:spcAft>
                      </a:pPr>
                      <a:r>
                        <a:rPr lang="en-US" sz="1200" kern="1200">
                          <a:solidFill>
                            <a:schemeClr val="dk1"/>
                          </a:solidFill>
                          <a:effectLst/>
                          <a:latin typeface="+mn-lt"/>
                          <a:ea typeface="+mn-ea"/>
                          <a:cs typeface="+mn-cs"/>
                        </a:rPr>
                        <a:t>SVC – OneDrive</a:t>
                      </a:r>
                    </a:p>
                    <a:p>
                      <a:pPr marL="0" marR="0" fontAlgn="t">
                        <a:spcBef>
                          <a:spcPts val="0"/>
                        </a:spcBef>
                        <a:spcAft>
                          <a:spcPts val="0"/>
                        </a:spcAft>
                      </a:pPr>
                      <a:r>
                        <a:rPr lang="en-US" sz="1200" kern="1200">
                          <a:solidFill>
                            <a:schemeClr val="dk1"/>
                          </a:solidFill>
                          <a:effectLst/>
                          <a:latin typeface="+mn-lt"/>
                          <a:ea typeface="+mn-ea"/>
                          <a:cs typeface="+mn-cs"/>
                        </a:rPr>
                        <a:t>SVC – Teams (and Skype if needed)</a:t>
                      </a:r>
                    </a:p>
                    <a:p>
                      <a:pPr marL="0" marR="0" fontAlgn="t">
                        <a:spcBef>
                          <a:spcPts val="0"/>
                        </a:spcBef>
                        <a:spcAft>
                          <a:spcPts val="0"/>
                        </a:spcAft>
                      </a:pPr>
                      <a:r>
                        <a:rPr lang="en-US" sz="1200" kern="1200">
                          <a:solidFill>
                            <a:schemeClr val="dk1"/>
                          </a:solidFill>
                          <a:effectLst/>
                          <a:latin typeface="+mn-lt"/>
                          <a:ea typeface="+mn-ea"/>
                          <a:cs typeface="+mn-cs"/>
                        </a:rPr>
                        <a:t>SVC – SharePoint etc..</a:t>
                      </a:r>
                    </a:p>
                    <a:p>
                      <a:pPr marL="0" marR="0" fontAlgn="t">
                        <a:spcBef>
                          <a:spcPts val="0"/>
                        </a:spcBef>
                        <a:spcAft>
                          <a:spcPts val="0"/>
                        </a:spcAft>
                      </a:pPr>
                      <a:r>
                        <a:rPr lang="en-US" sz="1200" kern="1200">
                          <a:solidFill>
                            <a:schemeClr val="dk1"/>
                          </a:solidFill>
                          <a:effectLst/>
                          <a:latin typeface="+mn-lt"/>
                          <a:ea typeface="+mn-ea"/>
                          <a:cs typeface="+mn-cs"/>
                        </a:rPr>
                        <a:t>Training</a:t>
                      </a:r>
                    </a:p>
                  </a:txBody>
                  <a:tcPr marL="50800" marR="50800" marT="50800" marB="50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t">
                        <a:spcBef>
                          <a:spcPts val="0"/>
                        </a:spcBef>
                        <a:spcAft>
                          <a:spcPts val="0"/>
                        </a:spcAft>
                      </a:pPr>
                      <a:r>
                        <a:rPr lang="en-US" sz="1200" kern="1200">
                          <a:solidFill>
                            <a:schemeClr val="dk1"/>
                          </a:solidFill>
                          <a:effectLst/>
                          <a:latin typeface="+mn-lt"/>
                          <a:ea typeface="+mn-ea"/>
                          <a:cs typeface="+mn-cs"/>
                        </a:rPr>
                        <a:t>Use team template to plan and manage O365.  </a:t>
                      </a:r>
                    </a:p>
                  </a:txBody>
                  <a:tcPr marL="50800" marR="50800" marT="50800" marB="5080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15340020"/>
                  </a:ext>
                </a:extLst>
              </a:tr>
              <a:tr h="280965">
                <a:tc>
                  <a:txBody>
                    <a:bodyPr/>
                    <a:lstStyle/>
                    <a:p>
                      <a:pPr marL="0" marR="0" fontAlgn="t">
                        <a:spcBef>
                          <a:spcPts val="0"/>
                        </a:spcBef>
                        <a:spcAft>
                          <a:spcPts val="0"/>
                        </a:spcAft>
                      </a:pPr>
                      <a:r>
                        <a:rPr lang="en-US" sz="1200" kern="1200">
                          <a:solidFill>
                            <a:schemeClr val="dk1"/>
                          </a:solidFill>
                          <a:effectLst/>
                          <a:latin typeface="+mn-lt"/>
                          <a:ea typeface="+mn-ea"/>
                          <a:cs typeface="+mn-cs"/>
                        </a:rPr>
                        <a:t>Connected Employee Initiative </a:t>
                      </a:r>
                    </a:p>
                    <a:p>
                      <a:pPr marL="0" marR="0" fontAlgn="t">
                        <a:spcBef>
                          <a:spcPts val="0"/>
                        </a:spcBef>
                        <a:spcAft>
                          <a:spcPts val="0"/>
                        </a:spcAft>
                      </a:pPr>
                      <a:r>
                        <a:rPr lang="en-US" sz="1200" kern="1200">
                          <a:solidFill>
                            <a:schemeClr val="dk1"/>
                          </a:solidFill>
                          <a:effectLst/>
                          <a:latin typeface="+mn-lt"/>
                          <a:ea typeface="+mn-ea"/>
                          <a:cs typeface="+mn-cs"/>
                        </a:rPr>
                        <a:t>Program communications &amp; success stories</a:t>
                      </a:r>
                    </a:p>
                  </a:txBody>
                  <a:tcPr marL="50800" marR="50800" marT="50800" marB="5080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t">
                        <a:spcBef>
                          <a:spcPts val="0"/>
                        </a:spcBef>
                        <a:spcAft>
                          <a:spcPts val="0"/>
                        </a:spcAft>
                      </a:pPr>
                      <a:r>
                        <a:rPr lang="en-US" sz="1200" kern="1200">
                          <a:solidFill>
                            <a:schemeClr val="dk1"/>
                          </a:solidFill>
                          <a:effectLst/>
                          <a:latin typeface="+mn-lt"/>
                          <a:ea typeface="+mn-ea"/>
                          <a:cs typeface="+mn-cs"/>
                        </a:rPr>
                        <a:t>Connected Employee Team &amp; Site</a:t>
                      </a:r>
                    </a:p>
                    <a:p>
                      <a:pPr marL="0" marR="0" fontAlgn="t">
                        <a:spcBef>
                          <a:spcPts val="0"/>
                        </a:spcBef>
                        <a:spcAft>
                          <a:spcPts val="0"/>
                        </a:spcAft>
                      </a:pPr>
                      <a:r>
                        <a:rPr lang="en-US" sz="1200" kern="1200">
                          <a:solidFill>
                            <a:schemeClr val="dk1"/>
                          </a:solidFill>
                          <a:effectLst/>
                          <a:latin typeface="+mn-lt"/>
                          <a:ea typeface="+mn-ea"/>
                          <a:cs typeface="+mn-cs"/>
                        </a:rPr>
                        <a:t>News Hub on SPO Site</a:t>
                      </a:r>
                    </a:p>
                    <a:p>
                      <a:pPr marL="0" marR="0" fontAlgn="t">
                        <a:spcBef>
                          <a:spcPts val="0"/>
                        </a:spcBef>
                        <a:spcAft>
                          <a:spcPts val="0"/>
                        </a:spcAft>
                      </a:pPr>
                      <a:r>
                        <a:rPr lang="en-US" sz="1200" kern="1200">
                          <a:solidFill>
                            <a:schemeClr val="dk1"/>
                          </a:solidFill>
                          <a:effectLst/>
                          <a:latin typeface="+mn-lt"/>
                          <a:ea typeface="+mn-ea"/>
                          <a:cs typeface="+mn-cs"/>
                        </a:rPr>
                        <a:t>Success Stories Form, Flow and List</a:t>
                      </a:r>
                    </a:p>
                    <a:p>
                      <a:pPr marL="0" marR="0" fontAlgn="t">
                        <a:spcBef>
                          <a:spcPts val="0"/>
                        </a:spcBef>
                        <a:spcAft>
                          <a:spcPts val="0"/>
                        </a:spcAft>
                      </a:pPr>
                      <a:r>
                        <a:rPr lang="en-US" sz="1200" kern="1200">
                          <a:solidFill>
                            <a:schemeClr val="dk1"/>
                          </a:solidFill>
                          <a:effectLst/>
                          <a:latin typeface="+mn-lt"/>
                          <a:ea typeface="+mn-ea"/>
                          <a:cs typeface="+mn-cs"/>
                        </a:rPr>
                        <a:t>Opt-in form for Early Adopter Community</a:t>
                      </a:r>
                    </a:p>
                  </a:txBody>
                  <a:tcPr marL="50800" marR="50800" marT="50800" marB="50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t">
                        <a:spcBef>
                          <a:spcPts val="0"/>
                        </a:spcBef>
                        <a:spcAft>
                          <a:spcPts val="0"/>
                        </a:spcAft>
                      </a:pPr>
                      <a:r>
                        <a:rPr lang="en-US" sz="1200" kern="1200">
                          <a:solidFill>
                            <a:schemeClr val="dk1"/>
                          </a:solidFill>
                          <a:effectLst/>
                          <a:latin typeface="+mn-lt"/>
                          <a:ea typeface="+mn-ea"/>
                          <a:cs typeface="+mn-cs"/>
                        </a:rPr>
                        <a:t>Configure News Hub on main Connected Employee </a:t>
                      </a:r>
                    </a:p>
                    <a:p>
                      <a:pPr marL="0" marR="0" fontAlgn="t">
                        <a:spcBef>
                          <a:spcPts val="0"/>
                        </a:spcBef>
                        <a:spcAft>
                          <a:spcPts val="0"/>
                        </a:spcAft>
                      </a:pPr>
                      <a:r>
                        <a:rPr lang="en-US" sz="1200" kern="1200">
                          <a:solidFill>
                            <a:schemeClr val="dk1"/>
                          </a:solidFill>
                          <a:effectLst/>
                          <a:latin typeface="+mn-lt"/>
                          <a:ea typeface="+mn-ea"/>
                          <a:cs typeface="+mn-cs"/>
                        </a:rPr>
                        <a:t>Incorporates early adopter feedback channels</a:t>
                      </a:r>
                    </a:p>
                  </a:txBody>
                  <a:tcPr marL="50800" marR="50800" marT="50800" marB="5080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08520771"/>
                  </a:ext>
                </a:extLst>
              </a:tr>
              <a:tr h="280965">
                <a:tc>
                  <a:txBody>
                    <a:bodyPr/>
                    <a:lstStyle/>
                    <a:p>
                      <a:pPr marL="0" marR="0" fontAlgn="t">
                        <a:spcBef>
                          <a:spcPts val="0"/>
                        </a:spcBef>
                        <a:spcAft>
                          <a:spcPts val="0"/>
                        </a:spcAft>
                      </a:pPr>
                      <a:r>
                        <a:rPr lang="en-US" sz="1200" kern="1200">
                          <a:solidFill>
                            <a:schemeClr val="dk1"/>
                          </a:solidFill>
                          <a:effectLst/>
                          <a:latin typeface="+mn-lt"/>
                          <a:ea typeface="+mn-ea"/>
                          <a:cs typeface="+mn-cs"/>
                        </a:rPr>
                        <a:t>Teamwork Champions</a:t>
                      </a:r>
                    </a:p>
                  </a:txBody>
                  <a:tcPr marL="50800" marR="50800" marT="50800" marB="5080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t">
                        <a:spcBef>
                          <a:spcPts val="0"/>
                        </a:spcBef>
                        <a:spcAft>
                          <a:spcPts val="0"/>
                        </a:spcAft>
                      </a:pPr>
                      <a:r>
                        <a:rPr lang="en-US" sz="1200" kern="1200">
                          <a:solidFill>
                            <a:schemeClr val="dk1"/>
                          </a:solidFill>
                          <a:effectLst/>
                          <a:latin typeface="+mn-lt"/>
                          <a:ea typeface="+mn-ea"/>
                          <a:cs typeface="+mn-cs"/>
                        </a:rPr>
                        <a:t>General</a:t>
                      </a:r>
                    </a:p>
                    <a:p>
                      <a:pPr marL="0" marR="0" fontAlgn="t">
                        <a:spcBef>
                          <a:spcPts val="0"/>
                        </a:spcBef>
                        <a:spcAft>
                          <a:spcPts val="0"/>
                        </a:spcAft>
                      </a:pPr>
                      <a:r>
                        <a:rPr lang="en-US" sz="1200" kern="1200">
                          <a:solidFill>
                            <a:schemeClr val="dk1"/>
                          </a:solidFill>
                          <a:effectLst/>
                          <a:latin typeface="+mn-lt"/>
                          <a:ea typeface="+mn-ea"/>
                          <a:cs typeface="+mn-cs"/>
                        </a:rPr>
                        <a:t>Best Practices, Training and How To</a:t>
                      </a:r>
                    </a:p>
                    <a:p>
                      <a:pPr marL="0" marR="0" fontAlgn="t">
                        <a:spcBef>
                          <a:spcPts val="0"/>
                        </a:spcBef>
                        <a:spcAft>
                          <a:spcPts val="0"/>
                        </a:spcAft>
                      </a:pPr>
                      <a:r>
                        <a:rPr lang="en-US" sz="1200" kern="1200">
                          <a:solidFill>
                            <a:schemeClr val="dk1"/>
                          </a:solidFill>
                          <a:effectLst/>
                          <a:latin typeface="+mn-lt"/>
                          <a:ea typeface="+mn-ea"/>
                          <a:cs typeface="+mn-cs"/>
                        </a:rPr>
                        <a:t>Champion Corner</a:t>
                      </a:r>
                    </a:p>
                    <a:p>
                      <a:pPr marL="0" marR="0" fontAlgn="t">
                        <a:spcBef>
                          <a:spcPts val="0"/>
                        </a:spcBef>
                        <a:spcAft>
                          <a:spcPts val="0"/>
                        </a:spcAft>
                      </a:pPr>
                      <a:r>
                        <a:rPr lang="en-US" sz="1200" kern="1200">
                          <a:solidFill>
                            <a:schemeClr val="dk1"/>
                          </a:solidFill>
                          <a:effectLst/>
                          <a:latin typeface="+mn-lt"/>
                          <a:ea typeface="+mn-ea"/>
                          <a:cs typeface="+mn-cs"/>
                        </a:rPr>
                        <a:t>Program Leads</a:t>
                      </a:r>
                    </a:p>
                    <a:p>
                      <a:pPr marL="0" marR="0" fontAlgn="t">
                        <a:spcBef>
                          <a:spcPts val="0"/>
                        </a:spcBef>
                        <a:spcAft>
                          <a:spcPts val="0"/>
                        </a:spcAft>
                      </a:pPr>
                      <a:r>
                        <a:rPr lang="en-US" sz="1200" kern="1200">
                          <a:solidFill>
                            <a:schemeClr val="dk1"/>
                          </a:solidFill>
                          <a:effectLst/>
                          <a:latin typeface="+mn-lt"/>
                          <a:ea typeface="+mn-ea"/>
                          <a:cs typeface="+mn-cs"/>
                        </a:rPr>
                        <a:t>Social Hub</a:t>
                      </a:r>
                    </a:p>
                    <a:p>
                      <a:pPr marL="0" marR="0" fontAlgn="t">
                        <a:spcBef>
                          <a:spcPts val="0"/>
                        </a:spcBef>
                        <a:spcAft>
                          <a:spcPts val="0"/>
                        </a:spcAft>
                      </a:pPr>
                      <a:endParaRPr lang="en-US" sz="1200" kern="1200">
                        <a:solidFill>
                          <a:schemeClr val="dk1"/>
                        </a:solidFill>
                        <a:effectLst/>
                        <a:latin typeface="+mn-lt"/>
                        <a:ea typeface="+mn-ea"/>
                        <a:cs typeface="+mn-cs"/>
                      </a:endParaRPr>
                    </a:p>
                  </a:txBody>
                  <a:tcPr marL="50800" marR="50800" marT="50800" marB="50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t">
                        <a:spcBef>
                          <a:spcPts val="0"/>
                        </a:spcBef>
                        <a:spcAft>
                          <a:spcPts val="0"/>
                        </a:spcAft>
                      </a:pPr>
                      <a:r>
                        <a:rPr lang="en-US" sz="1200" kern="1200" dirty="0">
                          <a:solidFill>
                            <a:schemeClr val="dk1"/>
                          </a:solidFill>
                          <a:effectLst/>
                          <a:latin typeface="+mn-lt"/>
                          <a:ea typeface="+mn-ea"/>
                          <a:cs typeface="+mn-cs"/>
                        </a:rPr>
                        <a:t>Core onboarding notebook and reports</a:t>
                      </a:r>
                    </a:p>
                    <a:p>
                      <a:pPr marL="0" marR="0" fontAlgn="t">
                        <a:spcBef>
                          <a:spcPts val="0"/>
                        </a:spcBef>
                        <a:spcAft>
                          <a:spcPts val="0"/>
                        </a:spcAft>
                      </a:pPr>
                      <a:r>
                        <a:rPr lang="en-US" sz="1200" kern="1200" dirty="0">
                          <a:solidFill>
                            <a:schemeClr val="dk1"/>
                          </a:solidFill>
                          <a:effectLst/>
                          <a:latin typeface="+mn-lt"/>
                          <a:ea typeface="+mn-ea"/>
                          <a:cs typeface="+mn-cs"/>
                        </a:rPr>
                        <a:t>Training documents and link to training site</a:t>
                      </a:r>
                    </a:p>
                    <a:p>
                      <a:pPr marL="0" marR="0" fontAlgn="t">
                        <a:spcBef>
                          <a:spcPts val="0"/>
                        </a:spcBef>
                        <a:spcAft>
                          <a:spcPts val="0"/>
                        </a:spcAft>
                      </a:pPr>
                      <a:r>
                        <a:rPr lang="en-US" sz="1200" kern="1200" dirty="0">
                          <a:solidFill>
                            <a:schemeClr val="dk1"/>
                          </a:solidFill>
                          <a:effectLst/>
                          <a:latin typeface="+mn-lt"/>
                          <a:ea typeface="+mn-ea"/>
                          <a:cs typeface="+mn-cs"/>
                        </a:rPr>
                        <a:t>Q&amp;A &amp; champion conversation hub</a:t>
                      </a:r>
                    </a:p>
                    <a:p>
                      <a:pPr marL="0" marR="0" fontAlgn="t">
                        <a:spcBef>
                          <a:spcPts val="0"/>
                        </a:spcBef>
                        <a:spcAft>
                          <a:spcPts val="0"/>
                        </a:spcAft>
                      </a:pPr>
                      <a:r>
                        <a:rPr lang="en-US" sz="1200" kern="1200" dirty="0">
                          <a:solidFill>
                            <a:schemeClr val="dk1"/>
                          </a:solidFill>
                          <a:effectLst/>
                          <a:latin typeface="+mn-lt"/>
                          <a:ea typeface="+mn-ea"/>
                          <a:cs typeface="+mn-cs"/>
                        </a:rPr>
                        <a:t>Program planning</a:t>
                      </a:r>
                    </a:p>
                    <a:p>
                      <a:pPr marL="0" marR="0" fontAlgn="t">
                        <a:spcBef>
                          <a:spcPts val="0"/>
                        </a:spcBef>
                        <a:spcAft>
                          <a:spcPts val="0"/>
                        </a:spcAft>
                      </a:pPr>
                      <a:r>
                        <a:rPr lang="en-US" sz="1200" kern="1200" dirty="0">
                          <a:solidFill>
                            <a:schemeClr val="dk1"/>
                          </a:solidFill>
                          <a:effectLst/>
                          <a:latin typeface="+mn-lt"/>
                          <a:ea typeface="+mn-ea"/>
                          <a:cs typeface="+mn-cs"/>
                        </a:rPr>
                        <a:t>Connectors to Teams, SharePoint &amp; Planner Blogs &amp; Twitter feeds</a:t>
                      </a:r>
                    </a:p>
                  </a:txBody>
                  <a:tcPr marL="50800" marR="50800" marT="50800" marB="5080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78930777"/>
                  </a:ext>
                </a:extLst>
              </a:tr>
            </a:tbl>
          </a:graphicData>
        </a:graphic>
      </p:graphicFrame>
      <p:sp>
        <p:nvSpPr>
          <p:cNvPr id="9" name="TextBox 8">
            <a:extLst>
              <a:ext uri="{FF2B5EF4-FFF2-40B4-BE49-F238E27FC236}">
                <a16:creationId xmlns:a16="http://schemas.microsoft.com/office/drawing/2014/main" id="{D5DC90C3-B97C-40B7-8701-968423EA1B7F}"/>
              </a:ext>
            </a:extLst>
          </p:cNvPr>
          <p:cNvSpPr txBox="1"/>
          <p:nvPr/>
        </p:nvSpPr>
        <p:spPr>
          <a:xfrm>
            <a:off x="332814" y="642937"/>
            <a:ext cx="10711391" cy="369332"/>
          </a:xfrm>
          <a:prstGeom prst="rect">
            <a:avLst/>
          </a:prstGeom>
          <a:noFill/>
        </p:spPr>
        <p:txBody>
          <a:bodyPr wrap="square" rtlCol="0">
            <a:spAutoFit/>
          </a:bodyPr>
          <a:lstStyle/>
          <a:p>
            <a:r>
              <a:rPr lang="en-US"/>
              <a:t>Best Practice:  Complete worksheets and/or implement tools in support of workstream outcomes</a:t>
            </a:r>
          </a:p>
        </p:txBody>
      </p:sp>
    </p:spTree>
    <p:extLst>
      <p:ext uri="{BB962C8B-B14F-4D97-AF65-F5344CB8AC3E}">
        <p14:creationId xmlns:p14="http://schemas.microsoft.com/office/powerpoint/2010/main" val="36530219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483169-48EC-42F9-B58F-98212EB7FD85}"/>
              </a:ext>
            </a:extLst>
          </p:cNvPr>
          <p:cNvSpPr>
            <a:spLocks noGrp="1"/>
          </p:cNvSpPr>
          <p:nvPr>
            <p:ph type="title"/>
          </p:nvPr>
        </p:nvSpPr>
        <p:spPr/>
        <p:txBody>
          <a:bodyPr/>
          <a:lstStyle/>
          <a:p>
            <a:r>
              <a:rPr lang="en-US"/>
              <a:t>Deliver an improved user experience and business outcomes through the service adoption framework </a:t>
            </a:r>
            <a:endParaRPr lang="en-US" dirty="0"/>
          </a:p>
        </p:txBody>
      </p:sp>
      <p:sp>
        <p:nvSpPr>
          <p:cNvPr id="18" name="Freeform 5">
            <a:extLst>
              <a:ext uri="{FF2B5EF4-FFF2-40B4-BE49-F238E27FC236}">
                <a16:creationId xmlns:a16="http://schemas.microsoft.com/office/drawing/2014/main" id="{CB4A78AE-654F-47D5-912E-86FDEAA6C0EC}"/>
              </a:ext>
            </a:extLst>
          </p:cNvPr>
          <p:cNvSpPr>
            <a:spLocks/>
          </p:cNvSpPr>
          <p:nvPr/>
        </p:nvSpPr>
        <p:spPr bwMode="auto">
          <a:xfrm>
            <a:off x="0" y="2287322"/>
            <a:ext cx="12192000" cy="3275653"/>
          </a:xfrm>
          <a:custGeom>
            <a:avLst/>
            <a:gdLst>
              <a:gd name="T0" fmla="*/ 0 w 3802"/>
              <a:gd name="T1" fmla="*/ 469 h 1020"/>
              <a:gd name="T2" fmla="*/ 140 w 3802"/>
              <a:gd name="T3" fmla="*/ 469 h 1020"/>
              <a:gd name="T4" fmla="*/ 140 w 3802"/>
              <a:gd name="T5" fmla="*/ 468 h 1020"/>
              <a:gd name="T6" fmla="*/ 140 w 3802"/>
              <a:gd name="T7" fmla="*/ 191 h 1020"/>
              <a:gd name="T8" fmla="*/ 212 w 3802"/>
              <a:gd name="T9" fmla="*/ 118 h 1020"/>
              <a:gd name="T10" fmla="*/ 212 w 3802"/>
              <a:gd name="T11" fmla="*/ 118 h 1020"/>
              <a:gd name="T12" fmla="*/ 767 w 3802"/>
              <a:gd name="T13" fmla="*/ 118 h 1020"/>
              <a:gd name="T14" fmla="*/ 839 w 3802"/>
              <a:gd name="T15" fmla="*/ 191 h 1020"/>
              <a:gd name="T16" fmla="*/ 839 w 3802"/>
              <a:gd name="T17" fmla="*/ 468 h 1020"/>
              <a:gd name="T18" fmla="*/ 839 w 3802"/>
              <a:gd name="T19" fmla="*/ 948 h 1020"/>
              <a:gd name="T20" fmla="*/ 911 w 3802"/>
              <a:gd name="T21" fmla="*/ 1020 h 1020"/>
              <a:gd name="T22" fmla="*/ 1466 w 3802"/>
              <a:gd name="T23" fmla="*/ 1020 h 1020"/>
              <a:gd name="T24" fmla="*/ 1538 w 3802"/>
              <a:gd name="T25" fmla="*/ 948 h 1020"/>
              <a:gd name="T26" fmla="*/ 1538 w 3802"/>
              <a:gd name="T27" fmla="*/ 468 h 1020"/>
              <a:gd name="T28" fmla="*/ 1538 w 3802"/>
              <a:gd name="T29" fmla="*/ 72 h 1020"/>
              <a:gd name="T30" fmla="*/ 1611 w 3802"/>
              <a:gd name="T31" fmla="*/ 0 h 1020"/>
              <a:gd name="T32" fmla="*/ 1611 w 3802"/>
              <a:gd name="T33" fmla="*/ 0 h 1020"/>
              <a:gd name="T34" fmla="*/ 2165 w 3802"/>
              <a:gd name="T35" fmla="*/ 0 h 1020"/>
              <a:gd name="T36" fmla="*/ 2238 w 3802"/>
              <a:gd name="T37" fmla="*/ 72 h 1020"/>
              <a:gd name="T38" fmla="*/ 2238 w 3802"/>
              <a:gd name="T39" fmla="*/ 468 h 1020"/>
              <a:gd name="T40" fmla="*/ 2238 w 3802"/>
              <a:gd name="T41" fmla="*/ 881 h 1020"/>
              <a:gd name="T42" fmla="*/ 2310 w 3802"/>
              <a:gd name="T43" fmla="*/ 953 h 1020"/>
              <a:gd name="T44" fmla="*/ 2865 w 3802"/>
              <a:gd name="T45" fmla="*/ 953 h 1020"/>
              <a:gd name="T46" fmla="*/ 2937 w 3802"/>
              <a:gd name="T47" fmla="*/ 881 h 1020"/>
              <a:gd name="T48" fmla="*/ 2937 w 3802"/>
              <a:gd name="T49" fmla="*/ 468 h 1020"/>
              <a:gd name="T50" fmla="*/ 2937 w 3802"/>
              <a:gd name="T51" fmla="*/ 191 h 1020"/>
              <a:gd name="T52" fmla="*/ 3009 w 3802"/>
              <a:gd name="T53" fmla="*/ 118 h 1020"/>
              <a:gd name="T54" fmla="*/ 3009 w 3802"/>
              <a:gd name="T55" fmla="*/ 118 h 1020"/>
              <a:gd name="T56" fmla="*/ 3564 w 3802"/>
              <a:gd name="T57" fmla="*/ 118 h 1020"/>
              <a:gd name="T58" fmla="*/ 3636 w 3802"/>
              <a:gd name="T59" fmla="*/ 191 h 1020"/>
              <a:gd name="T60" fmla="*/ 3636 w 3802"/>
              <a:gd name="T61" fmla="*/ 468 h 1020"/>
              <a:gd name="T62" fmla="*/ 3636 w 3802"/>
              <a:gd name="T63" fmla="*/ 469 h 1020"/>
              <a:gd name="T64" fmla="*/ 3802 w 3802"/>
              <a:gd name="T65" fmla="*/ 469 h 10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02" h="1020">
                <a:moveTo>
                  <a:pt x="0" y="469"/>
                </a:moveTo>
                <a:cubicBezTo>
                  <a:pt x="140" y="469"/>
                  <a:pt x="140" y="469"/>
                  <a:pt x="140" y="469"/>
                </a:cubicBezTo>
                <a:cubicBezTo>
                  <a:pt x="140" y="468"/>
                  <a:pt x="140" y="468"/>
                  <a:pt x="140" y="468"/>
                </a:cubicBezTo>
                <a:cubicBezTo>
                  <a:pt x="140" y="191"/>
                  <a:pt x="140" y="191"/>
                  <a:pt x="140" y="191"/>
                </a:cubicBezTo>
                <a:cubicBezTo>
                  <a:pt x="140" y="151"/>
                  <a:pt x="172" y="118"/>
                  <a:pt x="212" y="118"/>
                </a:cubicBezTo>
                <a:cubicBezTo>
                  <a:pt x="212" y="118"/>
                  <a:pt x="212" y="118"/>
                  <a:pt x="212" y="118"/>
                </a:cubicBezTo>
                <a:cubicBezTo>
                  <a:pt x="767" y="118"/>
                  <a:pt x="767" y="118"/>
                  <a:pt x="767" y="118"/>
                </a:cubicBezTo>
                <a:cubicBezTo>
                  <a:pt x="807" y="118"/>
                  <a:pt x="839" y="151"/>
                  <a:pt x="839" y="191"/>
                </a:cubicBezTo>
                <a:cubicBezTo>
                  <a:pt x="839" y="468"/>
                  <a:pt x="839" y="468"/>
                  <a:pt x="839" y="468"/>
                </a:cubicBezTo>
                <a:cubicBezTo>
                  <a:pt x="839" y="948"/>
                  <a:pt x="839" y="948"/>
                  <a:pt x="839" y="948"/>
                </a:cubicBezTo>
                <a:cubicBezTo>
                  <a:pt x="839" y="988"/>
                  <a:pt x="872" y="1020"/>
                  <a:pt x="911" y="1020"/>
                </a:cubicBezTo>
                <a:cubicBezTo>
                  <a:pt x="1466" y="1020"/>
                  <a:pt x="1466" y="1020"/>
                  <a:pt x="1466" y="1020"/>
                </a:cubicBezTo>
                <a:cubicBezTo>
                  <a:pt x="1506" y="1020"/>
                  <a:pt x="1538" y="988"/>
                  <a:pt x="1538" y="948"/>
                </a:cubicBezTo>
                <a:cubicBezTo>
                  <a:pt x="1538" y="468"/>
                  <a:pt x="1538" y="468"/>
                  <a:pt x="1538" y="468"/>
                </a:cubicBezTo>
                <a:cubicBezTo>
                  <a:pt x="1538" y="72"/>
                  <a:pt x="1538" y="72"/>
                  <a:pt x="1538" y="72"/>
                </a:cubicBezTo>
                <a:cubicBezTo>
                  <a:pt x="1538" y="33"/>
                  <a:pt x="1571" y="0"/>
                  <a:pt x="1611" y="0"/>
                </a:cubicBezTo>
                <a:cubicBezTo>
                  <a:pt x="1611" y="0"/>
                  <a:pt x="1611" y="0"/>
                  <a:pt x="1611" y="0"/>
                </a:cubicBezTo>
                <a:cubicBezTo>
                  <a:pt x="2165" y="0"/>
                  <a:pt x="2165" y="0"/>
                  <a:pt x="2165" y="0"/>
                </a:cubicBezTo>
                <a:cubicBezTo>
                  <a:pt x="2205" y="0"/>
                  <a:pt x="2238" y="33"/>
                  <a:pt x="2238" y="72"/>
                </a:cubicBezTo>
                <a:cubicBezTo>
                  <a:pt x="2238" y="468"/>
                  <a:pt x="2238" y="468"/>
                  <a:pt x="2238" y="468"/>
                </a:cubicBezTo>
                <a:cubicBezTo>
                  <a:pt x="2238" y="881"/>
                  <a:pt x="2238" y="881"/>
                  <a:pt x="2238" y="881"/>
                </a:cubicBezTo>
                <a:cubicBezTo>
                  <a:pt x="2238" y="921"/>
                  <a:pt x="2270" y="953"/>
                  <a:pt x="2310" y="953"/>
                </a:cubicBezTo>
                <a:cubicBezTo>
                  <a:pt x="2865" y="953"/>
                  <a:pt x="2865" y="953"/>
                  <a:pt x="2865" y="953"/>
                </a:cubicBezTo>
                <a:cubicBezTo>
                  <a:pt x="2905" y="953"/>
                  <a:pt x="2937" y="921"/>
                  <a:pt x="2937" y="881"/>
                </a:cubicBezTo>
                <a:cubicBezTo>
                  <a:pt x="2937" y="468"/>
                  <a:pt x="2937" y="468"/>
                  <a:pt x="2937" y="468"/>
                </a:cubicBezTo>
                <a:cubicBezTo>
                  <a:pt x="2937" y="191"/>
                  <a:pt x="2937" y="191"/>
                  <a:pt x="2937" y="191"/>
                </a:cubicBezTo>
                <a:cubicBezTo>
                  <a:pt x="2937" y="151"/>
                  <a:pt x="2969" y="118"/>
                  <a:pt x="3009" y="118"/>
                </a:cubicBezTo>
                <a:cubicBezTo>
                  <a:pt x="3009" y="118"/>
                  <a:pt x="3009" y="118"/>
                  <a:pt x="3009" y="118"/>
                </a:cubicBezTo>
                <a:cubicBezTo>
                  <a:pt x="3564" y="118"/>
                  <a:pt x="3564" y="118"/>
                  <a:pt x="3564" y="118"/>
                </a:cubicBezTo>
                <a:cubicBezTo>
                  <a:pt x="3604" y="118"/>
                  <a:pt x="3636" y="151"/>
                  <a:pt x="3636" y="191"/>
                </a:cubicBezTo>
                <a:cubicBezTo>
                  <a:pt x="3636" y="468"/>
                  <a:pt x="3636" y="468"/>
                  <a:pt x="3636" y="468"/>
                </a:cubicBezTo>
                <a:cubicBezTo>
                  <a:pt x="3636" y="469"/>
                  <a:pt x="3636" y="469"/>
                  <a:pt x="3636" y="469"/>
                </a:cubicBezTo>
                <a:cubicBezTo>
                  <a:pt x="3802" y="469"/>
                  <a:pt x="3802" y="469"/>
                  <a:pt x="3802" y="469"/>
                </a:cubicBezTo>
              </a:path>
            </a:pathLst>
          </a:custGeom>
          <a:noFill/>
          <a:ln w="31750" cap="rnd">
            <a:solidFill>
              <a:schemeClr val="accent1"/>
            </a:solidFill>
            <a:prstDash val="sysDot"/>
            <a:round/>
            <a:headEnd/>
            <a:tailEnd/>
          </a:ln>
          <a:extLst>
            <a:ext uri="{909E8E84-426E-40DD-AFC4-6F175D3DCCD1}">
              <a14:hiddenFill xmlns:a14="http://schemas.microsoft.com/office/drawing/2010/main">
                <a:solidFill>
                  <a:srgbClr val="FFFFFF"/>
                </a:solidFill>
              </a14:hiddenFill>
            </a:ext>
          </a:extLst>
        </p:spPr>
        <p:txBody>
          <a:bodyPr vert="horz" wrap="square" lIns="89642" tIns="44821" rIns="89642" bIns="44821" numCol="1" anchor="t" anchorCtr="0" compatLnSpc="1">
            <a:prstTxWarp prst="textNoShape">
              <a:avLst/>
            </a:prstTxWarp>
          </a:bodyPr>
          <a:lstStyle/>
          <a:p>
            <a:pPr marL="0" marR="0" lvl="0" indent="0" algn="l" defTabSz="9141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F2F2F"/>
              </a:solidFill>
              <a:effectLst/>
              <a:uLnTx/>
              <a:uFillTx/>
              <a:latin typeface="Segoe UI"/>
              <a:ea typeface="+mn-ea"/>
              <a:cs typeface="+mn-cs"/>
            </a:endParaRPr>
          </a:p>
        </p:txBody>
      </p:sp>
      <p:sp>
        <p:nvSpPr>
          <p:cNvPr id="19" name="Rectangle 18">
            <a:extLst>
              <a:ext uri="{FF2B5EF4-FFF2-40B4-BE49-F238E27FC236}">
                <a16:creationId xmlns:a16="http://schemas.microsoft.com/office/drawing/2014/main" id="{50E5B86C-5E62-4AE9-910F-308B51D209BF}"/>
              </a:ext>
            </a:extLst>
          </p:cNvPr>
          <p:cNvSpPr/>
          <p:nvPr/>
        </p:nvSpPr>
        <p:spPr bwMode="auto">
          <a:xfrm>
            <a:off x="665162" y="2358873"/>
            <a:ext cx="1828800" cy="548640"/>
          </a:xfrm>
          <a:prstGeom prst="rect">
            <a:avLst/>
          </a:prstGeom>
          <a:solidFill>
            <a:schemeClr val="bg2"/>
          </a:solidFill>
          <a:ln w="9525" cap="rnd">
            <a:solidFill>
              <a:schemeClr val="accent1"/>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0" rIns="179285" bIns="0" numCol="1" spcCol="0" rtlCol="0" fromWordArt="0" anchor="ctr"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r>
              <a:rPr kumimoji="0" lang="en-US" sz="1800" b="0" i="0" u="none" strike="noStrike" kern="1200" cap="none" spc="0" normalizeH="0" baseline="0" noProof="0" dirty="0">
                <a:ln>
                  <a:noFill/>
                </a:ln>
                <a:gradFill>
                  <a:gsLst>
                    <a:gs pos="14286">
                      <a:srgbClr val="0078D4"/>
                    </a:gs>
                    <a:gs pos="45000">
                      <a:srgbClr val="0078D4"/>
                    </a:gs>
                  </a:gsLst>
                  <a:lin ang="5400000" scaled="0"/>
                </a:gradFill>
                <a:effectLst/>
                <a:uLnTx/>
                <a:uFillTx/>
                <a:latin typeface="Segoe UI Semibold" panose="020B0702040204020203" pitchFamily="34" charset="0"/>
                <a:ea typeface="Segoe UI" pitchFamily="34" charset="0"/>
                <a:cs typeface="Segoe UI Semibold" panose="020B0702040204020203" pitchFamily="34" charset="0"/>
              </a:rPr>
              <a:t>Assemble your team</a:t>
            </a:r>
          </a:p>
        </p:txBody>
      </p:sp>
      <p:sp>
        <p:nvSpPr>
          <p:cNvPr id="24" name="Rectangle 23">
            <a:extLst>
              <a:ext uri="{FF2B5EF4-FFF2-40B4-BE49-F238E27FC236}">
                <a16:creationId xmlns:a16="http://schemas.microsoft.com/office/drawing/2014/main" id="{9D14EBAE-55E1-402E-B536-9118FD4F568E}"/>
              </a:ext>
            </a:extLst>
          </p:cNvPr>
          <p:cNvSpPr/>
          <p:nvPr/>
        </p:nvSpPr>
        <p:spPr>
          <a:xfrm>
            <a:off x="2686340" y="3126649"/>
            <a:ext cx="2216471" cy="2120027"/>
          </a:xfrm>
          <a:prstGeom prst="rect">
            <a:avLst/>
          </a:prstGeom>
        </p:spPr>
        <p:txBody>
          <a:bodyPr wrap="square" lIns="89642" tIns="89642" bIns="89642" anchor="t">
            <a:spAutoFit/>
          </a:bodyPr>
          <a:lstStyle/>
          <a:p>
            <a:pPr marL="0" marR="0" lvl="0" indent="0" algn="ctr" defTabSz="9141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gradFill>
                  <a:gsLst>
                    <a:gs pos="1250">
                      <a:srgbClr val="2F2F2F"/>
                    </a:gs>
                    <a:gs pos="100000">
                      <a:srgbClr val="2F2F2F"/>
                    </a:gs>
                  </a:gsLst>
                  <a:lin ang="5400000" scaled="0"/>
                </a:gradFill>
                <a:effectLst/>
                <a:uLnTx/>
                <a:uFillTx/>
                <a:latin typeface="Segoe UI"/>
                <a:ea typeface="+mn-ea"/>
                <a:cs typeface="+mn-cs"/>
              </a:rPr>
              <a:t>Align the business and technical needs, assess organizational readiness, and assign success metrics</a:t>
            </a:r>
          </a:p>
        </p:txBody>
      </p:sp>
      <p:sp>
        <p:nvSpPr>
          <p:cNvPr id="25" name="Rectangle 24">
            <a:extLst>
              <a:ext uri="{FF2B5EF4-FFF2-40B4-BE49-F238E27FC236}">
                <a16:creationId xmlns:a16="http://schemas.microsoft.com/office/drawing/2014/main" id="{43EFBAEC-7D60-4F04-ABAB-9028924E4381}"/>
              </a:ext>
            </a:extLst>
          </p:cNvPr>
          <p:cNvSpPr/>
          <p:nvPr/>
        </p:nvSpPr>
        <p:spPr>
          <a:xfrm>
            <a:off x="400340" y="2928251"/>
            <a:ext cx="2286000" cy="3228023"/>
          </a:xfrm>
          <a:prstGeom prst="rect">
            <a:avLst/>
          </a:prstGeom>
        </p:spPr>
        <p:txBody>
          <a:bodyPr wrap="square" lIns="89642" tIns="89642" bIns="89642">
            <a:spAutoFit/>
          </a:bodyPr>
          <a:lstStyle/>
          <a:p>
            <a:pPr marL="0" marR="0" lvl="0" indent="0" algn="ctr" defTabSz="9141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gradFill>
                  <a:gsLst>
                    <a:gs pos="1250">
                      <a:srgbClr val="2F2F2F"/>
                    </a:gs>
                    <a:gs pos="100000">
                      <a:srgbClr val="2F2F2F"/>
                    </a:gs>
                  </a:gsLst>
                  <a:lin ang="5400000" scaled="0"/>
                </a:gradFill>
                <a:effectLst/>
                <a:uLnTx/>
                <a:uFillTx/>
                <a:latin typeface="Segoe UI"/>
                <a:ea typeface="+mn-ea"/>
                <a:cs typeface="+mn-cs"/>
              </a:rPr>
              <a:t>Tap into the technical and business change agents. Recruit multi-disciplinary teams of executive sponsors, technical talent, core stakeholders, change agents and champions</a:t>
            </a:r>
          </a:p>
        </p:txBody>
      </p:sp>
      <p:sp>
        <p:nvSpPr>
          <p:cNvPr id="26" name="Rectangle 25">
            <a:extLst>
              <a:ext uri="{FF2B5EF4-FFF2-40B4-BE49-F238E27FC236}">
                <a16:creationId xmlns:a16="http://schemas.microsoft.com/office/drawing/2014/main" id="{507415BE-5642-45F5-9E73-762FE07C02FD}"/>
              </a:ext>
            </a:extLst>
          </p:cNvPr>
          <p:cNvSpPr/>
          <p:nvPr/>
        </p:nvSpPr>
        <p:spPr>
          <a:xfrm>
            <a:off x="4932432" y="2641620"/>
            <a:ext cx="2241062" cy="2674025"/>
          </a:xfrm>
          <a:prstGeom prst="rect">
            <a:avLst/>
          </a:prstGeom>
        </p:spPr>
        <p:txBody>
          <a:bodyPr wrap="square" lIns="89642" tIns="89642" bIns="89642">
            <a:spAutoFit/>
          </a:bodyPr>
          <a:lstStyle/>
          <a:p>
            <a:pPr marL="0" marR="0" lvl="0" indent="0" algn="ctr" defTabSz="9141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gradFill>
                  <a:gsLst>
                    <a:gs pos="1250">
                      <a:srgbClr val="2F2F2F"/>
                    </a:gs>
                    <a:gs pos="100000">
                      <a:srgbClr val="2F2F2F"/>
                    </a:gs>
                  </a:gsLst>
                  <a:lin ang="5400000" scaled="0"/>
                </a:gradFill>
                <a:effectLst/>
                <a:uLnTx/>
                <a:uFillTx/>
                <a:latin typeface="Segoe UI"/>
                <a:ea typeface="+mn-ea"/>
                <a:cs typeface="+mn-cs"/>
              </a:rPr>
              <a:t>Determine the overall organizational readiness including user groups, technical, governance, security, support, and feedback.</a:t>
            </a:r>
          </a:p>
        </p:txBody>
      </p:sp>
      <p:sp>
        <p:nvSpPr>
          <p:cNvPr id="27" name="Rectangle 26">
            <a:extLst>
              <a:ext uri="{FF2B5EF4-FFF2-40B4-BE49-F238E27FC236}">
                <a16:creationId xmlns:a16="http://schemas.microsoft.com/office/drawing/2014/main" id="{E9167EB9-5B83-43A3-8D7E-B4E27C41FC09}"/>
              </a:ext>
            </a:extLst>
          </p:cNvPr>
          <p:cNvSpPr/>
          <p:nvPr/>
        </p:nvSpPr>
        <p:spPr>
          <a:xfrm>
            <a:off x="7195694" y="2637968"/>
            <a:ext cx="2257872" cy="2397026"/>
          </a:xfrm>
          <a:prstGeom prst="rect">
            <a:avLst/>
          </a:prstGeom>
        </p:spPr>
        <p:txBody>
          <a:bodyPr wrap="square" lIns="89642" tIns="89642" bIns="89642">
            <a:spAutoFit/>
          </a:bodyPr>
          <a:lstStyle/>
          <a:p>
            <a:pPr marL="0" marR="0" lvl="0" indent="0" algn="ctr" defTabSz="9141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gradFill>
                  <a:gsLst>
                    <a:gs pos="1250">
                      <a:srgbClr val="2F2F2F"/>
                    </a:gs>
                    <a:gs pos="100000">
                      <a:srgbClr val="2F2F2F"/>
                    </a:gs>
                  </a:gsLst>
                  <a:lin ang="5400000" scaled="0"/>
                </a:gradFill>
                <a:effectLst/>
                <a:uLnTx/>
                <a:uFillTx/>
                <a:latin typeface="Segoe UI"/>
                <a:ea typeface="+mn-ea"/>
                <a:cs typeface="+mn-cs"/>
              </a:rPr>
              <a:t>Plan the roll-out cadence based on proof of concepts (pilots), early adopter programs, champion readiness, and intentional scope of change </a:t>
            </a:r>
          </a:p>
        </p:txBody>
      </p:sp>
      <p:sp>
        <p:nvSpPr>
          <p:cNvPr id="28" name="Rectangle 27">
            <a:extLst>
              <a:ext uri="{FF2B5EF4-FFF2-40B4-BE49-F238E27FC236}">
                <a16:creationId xmlns:a16="http://schemas.microsoft.com/office/drawing/2014/main" id="{DB5CD70C-8EEE-4BCF-995A-2F0FBD65D4B3}"/>
              </a:ext>
            </a:extLst>
          </p:cNvPr>
          <p:cNvSpPr/>
          <p:nvPr/>
        </p:nvSpPr>
        <p:spPr>
          <a:xfrm>
            <a:off x="9453566" y="3037288"/>
            <a:ext cx="2235610" cy="2397026"/>
          </a:xfrm>
          <a:prstGeom prst="rect">
            <a:avLst/>
          </a:prstGeom>
        </p:spPr>
        <p:txBody>
          <a:bodyPr wrap="square" lIns="89642" tIns="89642" bIns="89642">
            <a:spAutoFit/>
          </a:bodyPr>
          <a:lstStyle/>
          <a:p>
            <a:pPr marL="0" marR="0" lvl="0" indent="0" algn="ctr" defTabSz="9141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gradFill>
                  <a:gsLst>
                    <a:gs pos="1250">
                      <a:srgbClr val="2F2F2F"/>
                    </a:gs>
                    <a:gs pos="100000">
                      <a:srgbClr val="2F2F2F"/>
                    </a:gs>
                  </a:gsLst>
                  <a:lin ang="5400000" scaled="0"/>
                </a:gradFill>
                <a:effectLst/>
                <a:uLnTx/>
                <a:uFillTx/>
                <a:latin typeface="Segoe UI"/>
                <a:ea typeface="+mn-ea"/>
                <a:cs typeface="+mn-cs"/>
              </a:rPr>
              <a:t>Build awareness, deployment, onboarding, and continuous measurement and feedback into the plan including success stories</a:t>
            </a:r>
          </a:p>
        </p:txBody>
      </p:sp>
      <p:sp>
        <p:nvSpPr>
          <p:cNvPr id="33" name="Rectangle 32">
            <a:extLst>
              <a:ext uri="{FF2B5EF4-FFF2-40B4-BE49-F238E27FC236}">
                <a16:creationId xmlns:a16="http://schemas.microsoft.com/office/drawing/2014/main" id="{10E29F16-493F-4461-A455-7FE16120C14D}"/>
              </a:ext>
            </a:extLst>
          </p:cNvPr>
          <p:cNvSpPr/>
          <p:nvPr/>
        </p:nvSpPr>
        <p:spPr bwMode="auto">
          <a:xfrm>
            <a:off x="2918206" y="5319059"/>
            <a:ext cx="1828800" cy="825639"/>
          </a:xfrm>
          <a:prstGeom prst="rect">
            <a:avLst/>
          </a:prstGeom>
          <a:solidFill>
            <a:schemeClr val="bg2"/>
          </a:solidFill>
          <a:ln w="9525" cap="rnd">
            <a:solidFill>
              <a:schemeClr val="accent1"/>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0" rIns="179285" bIns="0" numCol="1" spcCol="0" rtlCol="0" fromWordArt="0" anchor="ctr"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r>
              <a:rPr kumimoji="0" lang="en-US" sz="1800" b="0" i="0" u="none" strike="noStrike" kern="1200" cap="none" spc="0" normalizeH="0" baseline="0" noProof="0" dirty="0">
                <a:ln>
                  <a:noFill/>
                </a:ln>
                <a:gradFill>
                  <a:gsLst>
                    <a:gs pos="14286">
                      <a:srgbClr val="0078D4"/>
                    </a:gs>
                    <a:gs pos="45000">
                      <a:srgbClr val="0078D4"/>
                    </a:gs>
                  </a:gsLst>
                  <a:lin ang="5400000" scaled="0"/>
                </a:gradFill>
                <a:effectLst/>
                <a:uLnTx/>
                <a:uFillTx/>
                <a:latin typeface="Segoe UI Semibold" panose="020B0702040204020203" pitchFamily="34" charset="0"/>
                <a:ea typeface="Segoe UI" pitchFamily="34" charset="0"/>
                <a:cs typeface="Segoe UI Semibold" panose="020B0702040204020203" pitchFamily="34" charset="0"/>
              </a:rPr>
              <a:t>Define strategy and scenarios</a:t>
            </a:r>
          </a:p>
        </p:txBody>
      </p:sp>
      <p:sp>
        <p:nvSpPr>
          <p:cNvPr id="39" name="Rectangle 38">
            <a:extLst>
              <a:ext uri="{FF2B5EF4-FFF2-40B4-BE49-F238E27FC236}">
                <a16:creationId xmlns:a16="http://schemas.microsoft.com/office/drawing/2014/main" id="{7F860512-8DFB-401F-A6D7-67730B6FF996}"/>
              </a:ext>
            </a:extLst>
          </p:cNvPr>
          <p:cNvSpPr/>
          <p:nvPr/>
        </p:nvSpPr>
        <p:spPr bwMode="auto">
          <a:xfrm>
            <a:off x="5136468" y="2014023"/>
            <a:ext cx="1828800" cy="548640"/>
          </a:xfrm>
          <a:prstGeom prst="rect">
            <a:avLst/>
          </a:prstGeom>
          <a:solidFill>
            <a:schemeClr val="bg2"/>
          </a:solidFill>
          <a:ln w="9525" cap="rnd">
            <a:solidFill>
              <a:schemeClr val="accent1"/>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0" rIns="179285" bIns="0" numCol="1" spcCol="0" rtlCol="0" fromWordArt="0" anchor="ctr"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r>
              <a:rPr kumimoji="0" lang="en-US" sz="1800" b="0" i="0" u="none" strike="noStrike" kern="1200" cap="none" spc="0" normalizeH="0" baseline="0" noProof="0">
                <a:ln>
                  <a:noFill/>
                </a:ln>
                <a:gradFill>
                  <a:gsLst>
                    <a:gs pos="14286">
                      <a:srgbClr val="0078D4"/>
                    </a:gs>
                    <a:gs pos="45000">
                      <a:srgbClr val="0078D4"/>
                    </a:gs>
                  </a:gsLst>
                  <a:lin ang="5400000" scaled="0"/>
                </a:gradFill>
                <a:effectLst/>
                <a:uLnTx/>
                <a:uFillTx/>
                <a:latin typeface="Segoe UI Semibold" panose="020B0702040204020203" pitchFamily="34" charset="0"/>
                <a:ea typeface="Segoe UI" pitchFamily="34" charset="0"/>
                <a:cs typeface="Segoe UI Semibold" panose="020B0702040204020203" pitchFamily="34" charset="0"/>
              </a:rPr>
              <a:t>Assess readiness</a:t>
            </a:r>
          </a:p>
        </p:txBody>
      </p:sp>
      <p:sp>
        <p:nvSpPr>
          <p:cNvPr id="40" name="Rectangle 39">
            <a:extLst>
              <a:ext uri="{FF2B5EF4-FFF2-40B4-BE49-F238E27FC236}">
                <a16:creationId xmlns:a16="http://schemas.microsoft.com/office/drawing/2014/main" id="{84C7F3CB-16B1-49A7-B35C-747DA1293C96}"/>
              </a:ext>
            </a:extLst>
          </p:cNvPr>
          <p:cNvSpPr/>
          <p:nvPr/>
        </p:nvSpPr>
        <p:spPr bwMode="auto">
          <a:xfrm>
            <a:off x="7410230" y="5086719"/>
            <a:ext cx="1828800" cy="548640"/>
          </a:xfrm>
          <a:prstGeom prst="rect">
            <a:avLst/>
          </a:prstGeom>
          <a:solidFill>
            <a:schemeClr val="bg2"/>
          </a:solidFill>
          <a:ln w="9525" cap="rnd">
            <a:solidFill>
              <a:schemeClr val="accent1"/>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0" rIns="179285" bIns="0" numCol="1" spcCol="0" rtlCol="0" fromWordArt="0" anchor="ctr"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r>
              <a:rPr kumimoji="0" lang="en-US" sz="1800" b="0" i="0" u="none" strike="noStrike" kern="1200" cap="none" spc="0" normalizeH="0" baseline="0" noProof="0">
                <a:ln>
                  <a:noFill/>
                </a:ln>
                <a:gradFill>
                  <a:gsLst>
                    <a:gs pos="14286">
                      <a:srgbClr val="0078D4"/>
                    </a:gs>
                    <a:gs pos="45000">
                      <a:srgbClr val="0078D4"/>
                    </a:gs>
                  </a:gsLst>
                  <a:lin ang="5400000" scaled="0"/>
                </a:gradFill>
                <a:effectLst/>
                <a:uLnTx/>
                <a:uFillTx/>
                <a:latin typeface="Segoe UI Semibold" panose="020B0702040204020203" pitchFamily="34" charset="0"/>
                <a:ea typeface="Segoe UI" pitchFamily="34" charset="0"/>
                <a:cs typeface="Segoe UI Semibold" panose="020B0702040204020203" pitchFamily="34" charset="0"/>
              </a:rPr>
              <a:t>Build plan</a:t>
            </a:r>
          </a:p>
        </p:txBody>
      </p:sp>
      <p:sp>
        <p:nvSpPr>
          <p:cNvPr id="41" name="Rectangle 40">
            <a:extLst>
              <a:ext uri="{FF2B5EF4-FFF2-40B4-BE49-F238E27FC236}">
                <a16:creationId xmlns:a16="http://schemas.microsoft.com/office/drawing/2014/main" id="{C303B042-0B68-4F59-984E-B52BB91676F3}"/>
              </a:ext>
            </a:extLst>
          </p:cNvPr>
          <p:cNvSpPr/>
          <p:nvPr/>
        </p:nvSpPr>
        <p:spPr bwMode="auto">
          <a:xfrm>
            <a:off x="9622781" y="2376410"/>
            <a:ext cx="1828800" cy="548640"/>
          </a:xfrm>
          <a:prstGeom prst="rect">
            <a:avLst/>
          </a:prstGeom>
          <a:solidFill>
            <a:schemeClr val="bg2"/>
          </a:solidFill>
          <a:ln w="9525" cap="rnd">
            <a:solidFill>
              <a:schemeClr val="accent1"/>
            </a:solid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0" rIns="179285" bIns="0" numCol="1" spcCol="0" rtlCol="0" fromWordArt="0" anchor="ctr"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r>
              <a:rPr kumimoji="0" lang="en-US" sz="1800" b="0" i="0" u="none" strike="noStrike" kern="1200" cap="none" spc="0" normalizeH="0" baseline="0" noProof="0">
                <a:ln>
                  <a:noFill/>
                </a:ln>
                <a:gradFill>
                  <a:gsLst>
                    <a:gs pos="14286">
                      <a:srgbClr val="0078D4"/>
                    </a:gs>
                    <a:gs pos="45000">
                      <a:srgbClr val="0078D4"/>
                    </a:gs>
                  </a:gsLst>
                  <a:lin ang="5400000" scaled="0"/>
                </a:gradFill>
                <a:effectLst/>
                <a:uLnTx/>
                <a:uFillTx/>
                <a:latin typeface="Segoe UI Semibold" panose="020B0702040204020203" pitchFamily="34" charset="0"/>
                <a:ea typeface="Segoe UI" pitchFamily="34" charset="0"/>
                <a:cs typeface="Segoe UI Semibold" panose="020B0702040204020203" pitchFamily="34" charset="0"/>
              </a:rPr>
              <a:t>Onboard employees</a:t>
            </a:r>
          </a:p>
        </p:txBody>
      </p:sp>
    </p:spTree>
    <p:extLst>
      <p:ext uri="{BB962C8B-B14F-4D97-AF65-F5344CB8AC3E}">
        <p14:creationId xmlns:p14="http://schemas.microsoft.com/office/powerpoint/2010/main" val="8832532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1250"/>
                                        <p:tgtEl>
                                          <p:spTgt spid="18"/>
                                        </p:tgtEl>
                                      </p:cBhvr>
                                    </p:animEffect>
                                  </p:childTnLst>
                                </p:cTn>
                              </p:par>
                              <p:par>
                                <p:cTn id="8" presetID="1" presetClass="entr" presetSubtype="0" fill="hold" grpId="0" nodeType="withEffect">
                                  <p:stCondLst>
                                    <p:cond delay="250"/>
                                  </p:stCondLst>
                                  <p:childTnLst>
                                    <p:set>
                                      <p:cBhvr>
                                        <p:cTn id="9" dur="1" fill="hold">
                                          <p:stCondLst>
                                            <p:cond delay="0"/>
                                          </p:stCondLst>
                                        </p:cTn>
                                        <p:tgtEl>
                                          <p:spTgt spid="19"/>
                                        </p:tgtEl>
                                        <p:attrNameLst>
                                          <p:attrName>style.visibility</p:attrName>
                                        </p:attrNameLst>
                                      </p:cBhvr>
                                      <p:to>
                                        <p:strVal val="visible"/>
                                      </p:to>
                                    </p:set>
                                  </p:childTnLst>
                                </p:cTn>
                              </p:par>
                              <p:par>
                                <p:cTn id="10" presetID="6" presetClass="emph" presetSubtype="0" accel="100000" autoRev="1" fill="hold" grpId="1" nodeType="withEffect">
                                  <p:stCondLst>
                                    <p:cond delay="0"/>
                                  </p:stCondLst>
                                  <p:childTnLst>
                                    <p:animScale>
                                      <p:cBhvr>
                                        <p:cTn id="11" dur="250" fill="hold"/>
                                        <p:tgtEl>
                                          <p:spTgt spid="19"/>
                                        </p:tgtEl>
                                      </p:cBhvr>
                                      <p:by x="1000" y="1000"/>
                                    </p:animScale>
                                  </p:childTnLst>
                                </p:cTn>
                              </p:par>
                              <p:par>
                                <p:cTn id="12" presetID="10" presetClass="entr" presetSubtype="0" fill="hold" grpId="0" nodeType="withEffect">
                                  <p:stCondLst>
                                    <p:cond delay="25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250"/>
                                        <p:tgtEl>
                                          <p:spTgt spid="24"/>
                                        </p:tgtEl>
                                      </p:cBhvr>
                                    </p:animEffect>
                                  </p:childTnLst>
                                </p:cTn>
                              </p:par>
                              <p:par>
                                <p:cTn id="15" presetID="63" presetClass="path" presetSubtype="0" decel="100000" fill="hold" grpId="1" nodeType="withEffect">
                                  <p:stCondLst>
                                    <p:cond delay="0"/>
                                  </p:stCondLst>
                                  <p:childTnLst>
                                    <p:animMotion origin="layout" path="M 3.0457E-6 -7.26282E-8 L -0.00013 0.04562 " pathEditMode="relative" rAng="0" ptsTypes="AA">
                                      <p:cBhvr>
                                        <p:cTn id="16" dur="750" spd="-100000" fill="hold"/>
                                        <p:tgtEl>
                                          <p:spTgt spid="24"/>
                                        </p:tgtEl>
                                        <p:attrNameLst>
                                          <p:attrName>ppt_x</p:attrName>
                                          <p:attrName>ppt_y</p:attrName>
                                        </p:attrNameLst>
                                      </p:cBhvr>
                                      <p:rCtr x="-13" y="2270"/>
                                    </p:animMotion>
                                  </p:childTnLst>
                                </p:cTn>
                              </p:par>
                              <p:par>
                                <p:cTn id="17" presetID="10" presetClass="entr" presetSubtype="0" fill="hold" grpId="0" nodeType="withEffect">
                                  <p:stCondLst>
                                    <p:cond delay="35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250"/>
                                        <p:tgtEl>
                                          <p:spTgt spid="25"/>
                                        </p:tgtEl>
                                      </p:cBhvr>
                                    </p:animEffect>
                                  </p:childTnLst>
                                </p:cTn>
                              </p:par>
                              <p:par>
                                <p:cTn id="20" presetID="63" presetClass="path" presetSubtype="0" decel="100000" fill="hold" grpId="1" nodeType="withEffect">
                                  <p:stCondLst>
                                    <p:cond delay="100"/>
                                  </p:stCondLst>
                                  <p:childTnLst>
                                    <p:animMotion origin="layout" path="M 1.84835E-6 3.17749E-8 L 1.84835E-6 -0.0438 " pathEditMode="relative" rAng="0" ptsTypes="AA">
                                      <p:cBhvr>
                                        <p:cTn id="21" dur="750" spd="-100000" fill="hold"/>
                                        <p:tgtEl>
                                          <p:spTgt spid="25"/>
                                        </p:tgtEl>
                                        <p:attrNameLst>
                                          <p:attrName>ppt_x</p:attrName>
                                          <p:attrName>ppt_y</p:attrName>
                                        </p:attrNameLst>
                                      </p:cBhvr>
                                      <p:rCtr x="0" y="-2202"/>
                                    </p:animMotion>
                                  </p:childTnLst>
                                </p:cTn>
                              </p:par>
                              <p:par>
                                <p:cTn id="22" presetID="10" presetClass="entr" presetSubtype="0" fill="hold" grpId="0" nodeType="withEffect">
                                  <p:stCondLst>
                                    <p:cond delay="45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250"/>
                                        <p:tgtEl>
                                          <p:spTgt spid="26"/>
                                        </p:tgtEl>
                                      </p:cBhvr>
                                    </p:animEffect>
                                  </p:childTnLst>
                                </p:cTn>
                              </p:par>
                              <p:par>
                                <p:cTn id="25" presetID="63" presetClass="path" presetSubtype="0" decel="100000" fill="hold" grpId="1" nodeType="withEffect">
                                  <p:stCondLst>
                                    <p:cond delay="200"/>
                                  </p:stCondLst>
                                  <p:childTnLst>
                                    <p:animMotion origin="layout" path="M -3.52055E-6 -1.81571E-7 L -0.00012 0.04562 " pathEditMode="relative" rAng="0" ptsTypes="AA">
                                      <p:cBhvr>
                                        <p:cTn id="26" dur="750" spd="-100000" fill="hold"/>
                                        <p:tgtEl>
                                          <p:spTgt spid="26"/>
                                        </p:tgtEl>
                                        <p:attrNameLst>
                                          <p:attrName>ppt_x</p:attrName>
                                          <p:attrName>ppt_y</p:attrName>
                                        </p:attrNameLst>
                                      </p:cBhvr>
                                      <p:rCtr x="-13" y="2270"/>
                                    </p:animMotion>
                                  </p:childTnLst>
                                </p:cTn>
                              </p:par>
                              <p:par>
                                <p:cTn id="27" presetID="10" presetClass="entr" presetSubtype="0" fill="hold" grpId="0" nodeType="withEffect">
                                  <p:stCondLst>
                                    <p:cond delay="55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250"/>
                                        <p:tgtEl>
                                          <p:spTgt spid="27"/>
                                        </p:tgtEl>
                                      </p:cBhvr>
                                    </p:animEffect>
                                  </p:childTnLst>
                                </p:cTn>
                              </p:par>
                              <p:par>
                                <p:cTn id="30" presetID="63" presetClass="path" presetSubtype="0" decel="100000" fill="hold" grpId="1" nodeType="withEffect">
                                  <p:stCondLst>
                                    <p:cond delay="300"/>
                                  </p:stCondLst>
                                  <p:childTnLst>
                                    <p:animMotion origin="layout" path="M 1.84835E-6 3.17749E-8 L 1.84835E-6 -0.0438 " pathEditMode="relative" rAng="0" ptsTypes="AA">
                                      <p:cBhvr>
                                        <p:cTn id="31" dur="750" spd="-100000" fill="hold"/>
                                        <p:tgtEl>
                                          <p:spTgt spid="27"/>
                                        </p:tgtEl>
                                        <p:attrNameLst>
                                          <p:attrName>ppt_x</p:attrName>
                                          <p:attrName>ppt_y</p:attrName>
                                        </p:attrNameLst>
                                      </p:cBhvr>
                                      <p:rCtr x="0" y="-2202"/>
                                    </p:animMotion>
                                  </p:childTnLst>
                                </p:cTn>
                              </p:par>
                              <p:par>
                                <p:cTn id="32" presetID="10" presetClass="entr" presetSubtype="0" fill="hold" grpId="0" nodeType="withEffect">
                                  <p:stCondLst>
                                    <p:cond delay="65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250"/>
                                        <p:tgtEl>
                                          <p:spTgt spid="28"/>
                                        </p:tgtEl>
                                      </p:cBhvr>
                                    </p:animEffect>
                                  </p:childTnLst>
                                </p:cTn>
                              </p:par>
                              <p:par>
                                <p:cTn id="35" presetID="63" presetClass="path" presetSubtype="0" decel="100000" fill="hold" grpId="1" nodeType="withEffect">
                                  <p:stCondLst>
                                    <p:cond delay="400"/>
                                  </p:stCondLst>
                                  <p:childTnLst>
                                    <p:animMotion origin="layout" path="M -3.52055E-6 -1.81571E-7 L -0.00012 0.04562 " pathEditMode="relative" rAng="0" ptsTypes="AA">
                                      <p:cBhvr>
                                        <p:cTn id="36" dur="750" spd="-100000" fill="hold"/>
                                        <p:tgtEl>
                                          <p:spTgt spid="28"/>
                                        </p:tgtEl>
                                        <p:attrNameLst>
                                          <p:attrName>ppt_x</p:attrName>
                                          <p:attrName>ppt_y</p:attrName>
                                        </p:attrNameLst>
                                      </p:cBhvr>
                                      <p:rCtr x="-13" y="2270"/>
                                    </p:animMotion>
                                  </p:childTnLst>
                                </p:cTn>
                              </p:par>
                              <p:par>
                                <p:cTn id="37" presetID="1" presetClass="entr" presetSubtype="0" fill="hold" grpId="0" nodeType="withEffect">
                                  <p:stCondLst>
                                    <p:cond delay="250"/>
                                  </p:stCondLst>
                                  <p:childTnLst>
                                    <p:set>
                                      <p:cBhvr>
                                        <p:cTn id="38" dur="1" fill="hold">
                                          <p:stCondLst>
                                            <p:cond delay="0"/>
                                          </p:stCondLst>
                                        </p:cTn>
                                        <p:tgtEl>
                                          <p:spTgt spid="33"/>
                                        </p:tgtEl>
                                        <p:attrNameLst>
                                          <p:attrName>style.visibility</p:attrName>
                                        </p:attrNameLst>
                                      </p:cBhvr>
                                      <p:to>
                                        <p:strVal val="visible"/>
                                      </p:to>
                                    </p:set>
                                  </p:childTnLst>
                                </p:cTn>
                              </p:par>
                              <p:par>
                                <p:cTn id="39" presetID="6" presetClass="emph" presetSubtype="0" accel="100000" autoRev="1" fill="hold" grpId="1" nodeType="withEffect">
                                  <p:stCondLst>
                                    <p:cond delay="0"/>
                                  </p:stCondLst>
                                  <p:childTnLst>
                                    <p:animScale>
                                      <p:cBhvr>
                                        <p:cTn id="40" dur="250" fill="hold"/>
                                        <p:tgtEl>
                                          <p:spTgt spid="33"/>
                                        </p:tgtEl>
                                      </p:cBhvr>
                                      <p:by x="1000" y="1000"/>
                                    </p:animScale>
                                  </p:childTnLst>
                                </p:cTn>
                              </p:par>
                              <p:par>
                                <p:cTn id="41" presetID="1" presetClass="entr" presetSubtype="0" fill="hold" grpId="0" nodeType="withEffect">
                                  <p:stCondLst>
                                    <p:cond delay="250"/>
                                  </p:stCondLst>
                                  <p:childTnLst>
                                    <p:set>
                                      <p:cBhvr>
                                        <p:cTn id="42" dur="1" fill="hold">
                                          <p:stCondLst>
                                            <p:cond delay="0"/>
                                          </p:stCondLst>
                                        </p:cTn>
                                        <p:tgtEl>
                                          <p:spTgt spid="39"/>
                                        </p:tgtEl>
                                        <p:attrNameLst>
                                          <p:attrName>style.visibility</p:attrName>
                                        </p:attrNameLst>
                                      </p:cBhvr>
                                      <p:to>
                                        <p:strVal val="visible"/>
                                      </p:to>
                                    </p:set>
                                  </p:childTnLst>
                                </p:cTn>
                              </p:par>
                              <p:par>
                                <p:cTn id="43" presetID="6" presetClass="emph" presetSubtype="0" accel="100000" autoRev="1" fill="hold" grpId="1" nodeType="withEffect">
                                  <p:stCondLst>
                                    <p:cond delay="0"/>
                                  </p:stCondLst>
                                  <p:childTnLst>
                                    <p:animScale>
                                      <p:cBhvr>
                                        <p:cTn id="44" dur="250" fill="hold"/>
                                        <p:tgtEl>
                                          <p:spTgt spid="39"/>
                                        </p:tgtEl>
                                      </p:cBhvr>
                                      <p:by x="1000" y="1000"/>
                                    </p:animScale>
                                  </p:childTnLst>
                                </p:cTn>
                              </p:par>
                              <p:par>
                                <p:cTn id="45" presetID="1" presetClass="entr" presetSubtype="0" fill="hold" grpId="0" nodeType="withEffect">
                                  <p:stCondLst>
                                    <p:cond delay="250"/>
                                  </p:stCondLst>
                                  <p:childTnLst>
                                    <p:set>
                                      <p:cBhvr>
                                        <p:cTn id="46" dur="1" fill="hold">
                                          <p:stCondLst>
                                            <p:cond delay="0"/>
                                          </p:stCondLst>
                                        </p:cTn>
                                        <p:tgtEl>
                                          <p:spTgt spid="40"/>
                                        </p:tgtEl>
                                        <p:attrNameLst>
                                          <p:attrName>style.visibility</p:attrName>
                                        </p:attrNameLst>
                                      </p:cBhvr>
                                      <p:to>
                                        <p:strVal val="visible"/>
                                      </p:to>
                                    </p:set>
                                  </p:childTnLst>
                                </p:cTn>
                              </p:par>
                              <p:par>
                                <p:cTn id="47" presetID="6" presetClass="emph" presetSubtype="0" accel="100000" autoRev="1" fill="hold" grpId="1" nodeType="withEffect">
                                  <p:stCondLst>
                                    <p:cond delay="0"/>
                                  </p:stCondLst>
                                  <p:childTnLst>
                                    <p:animScale>
                                      <p:cBhvr>
                                        <p:cTn id="48" dur="250" fill="hold"/>
                                        <p:tgtEl>
                                          <p:spTgt spid="40"/>
                                        </p:tgtEl>
                                      </p:cBhvr>
                                      <p:by x="1000" y="1000"/>
                                    </p:animScale>
                                  </p:childTnLst>
                                </p:cTn>
                              </p:par>
                              <p:par>
                                <p:cTn id="49" presetID="1" presetClass="entr" presetSubtype="0" fill="hold" grpId="0" nodeType="withEffect">
                                  <p:stCondLst>
                                    <p:cond delay="250"/>
                                  </p:stCondLst>
                                  <p:childTnLst>
                                    <p:set>
                                      <p:cBhvr>
                                        <p:cTn id="50" dur="1" fill="hold">
                                          <p:stCondLst>
                                            <p:cond delay="0"/>
                                          </p:stCondLst>
                                        </p:cTn>
                                        <p:tgtEl>
                                          <p:spTgt spid="41"/>
                                        </p:tgtEl>
                                        <p:attrNameLst>
                                          <p:attrName>style.visibility</p:attrName>
                                        </p:attrNameLst>
                                      </p:cBhvr>
                                      <p:to>
                                        <p:strVal val="visible"/>
                                      </p:to>
                                    </p:set>
                                  </p:childTnLst>
                                </p:cTn>
                              </p:par>
                              <p:par>
                                <p:cTn id="51" presetID="6" presetClass="emph" presetSubtype="0" accel="100000" autoRev="1" fill="hold" grpId="1" nodeType="withEffect">
                                  <p:stCondLst>
                                    <p:cond delay="0"/>
                                  </p:stCondLst>
                                  <p:childTnLst>
                                    <p:animScale>
                                      <p:cBhvr>
                                        <p:cTn id="52" dur="250" fill="hold"/>
                                        <p:tgtEl>
                                          <p:spTgt spid="41"/>
                                        </p:tgtEl>
                                      </p:cBhvr>
                                      <p:by x="1000" y="1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19" grpId="1" animBg="1"/>
      <p:bldP spid="24" grpId="0"/>
      <p:bldP spid="24" grpId="1"/>
      <p:bldP spid="25" grpId="0"/>
      <p:bldP spid="25" grpId="1"/>
      <p:bldP spid="26" grpId="0"/>
      <p:bldP spid="26" grpId="1"/>
      <p:bldP spid="27" grpId="0"/>
      <p:bldP spid="27" grpId="1"/>
      <p:bldP spid="28" grpId="0"/>
      <p:bldP spid="28" grpId="1"/>
      <p:bldP spid="33" grpId="0" animBg="1"/>
      <p:bldP spid="33" grpId="1" animBg="1"/>
      <p:bldP spid="39" grpId="0" animBg="1"/>
      <p:bldP spid="39" grpId="1" animBg="1"/>
      <p:bldP spid="40" grpId="0" animBg="1"/>
      <p:bldP spid="40" grpId="1" animBg="1"/>
      <p:bldP spid="41" grpId="0" animBg="1"/>
      <p:bldP spid="41"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4">
            <a:extLst>
              <a:ext uri="{FF2B5EF4-FFF2-40B4-BE49-F238E27FC236}">
                <a16:creationId xmlns:a16="http://schemas.microsoft.com/office/drawing/2014/main" id="{B6D4BB3B-41EA-4B28-BFFC-F13A78CBD40D}"/>
              </a:ext>
            </a:extLst>
          </p:cNvPr>
          <p:cNvSpPr txBox="1">
            <a:spLocks/>
          </p:cNvSpPr>
          <p:nvPr/>
        </p:nvSpPr>
        <p:spPr>
          <a:xfrm>
            <a:off x="588263" y="457200"/>
            <a:ext cx="11018520" cy="553998"/>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1" kern="1200" cap="none" spc="-5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50" normalizeH="0" baseline="0" noProof="0">
                <a:ln w="3175">
                  <a:noFill/>
                </a:ln>
                <a:gradFill>
                  <a:gsLst>
                    <a:gs pos="1250">
                      <a:srgbClr val="1A1A1A"/>
                    </a:gs>
                    <a:gs pos="100000">
                      <a:srgbClr val="1A1A1A"/>
                    </a:gs>
                  </a:gsLst>
                  <a:lin ang="5400000" scaled="0"/>
                </a:gradFill>
                <a:effectLst/>
                <a:uLnTx/>
                <a:uFillTx/>
                <a:latin typeface="Segoe UI Semibold"/>
                <a:ea typeface="+mn-ea"/>
                <a:cs typeface="Segoe UI" pitchFamily="34" charset="0"/>
              </a:rPr>
              <a:t>Adoption Framework by Phase</a:t>
            </a:r>
          </a:p>
        </p:txBody>
      </p:sp>
      <p:grpSp>
        <p:nvGrpSpPr>
          <p:cNvPr id="6" name="Group 5">
            <a:extLst>
              <a:ext uri="{FF2B5EF4-FFF2-40B4-BE49-F238E27FC236}">
                <a16:creationId xmlns:a16="http://schemas.microsoft.com/office/drawing/2014/main" id="{B8D125CD-D271-405B-9543-5EA85FCC49FE}"/>
              </a:ext>
            </a:extLst>
          </p:cNvPr>
          <p:cNvGrpSpPr/>
          <p:nvPr/>
        </p:nvGrpSpPr>
        <p:grpSpPr>
          <a:xfrm>
            <a:off x="0" y="1572155"/>
            <a:ext cx="12192000" cy="3502674"/>
            <a:chOff x="0" y="1572155"/>
            <a:chExt cx="12192000" cy="3502674"/>
          </a:xfrm>
        </p:grpSpPr>
        <p:pic>
          <p:nvPicPr>
            <p:cNvPr id="3" name="Picture 2">
              <a:extLst>
                <a:ext uri="{FF2B5EF4-FFF2-40B4-BE49-F238E27FC236}">
                  <a16:creationId xmlns:a16="http://schemas.microsoft.com/office/drawing/2014/main" id="{36E29393-2162-443D-B201-C9B9892DF5A5}"/>
                </a:ext>
              </a:extLst>
            </p:cNvPr>
            <p:cNvPicPr>
              <a:picLocks noChangeAspect="1"/>
            </p:cNvPicPr>
            <p:nvPr/>
          </p:nvPicPr>
          <p:blipFill>
            <a:blip r:embed="rId2"/>
            <a:stretch>
              <a:fillRect/>
            </a:stretch>
          </p:blipFill>
          <p:spPr>
            <a:xfrm>
              <a:off x="0" y="1572155"/>
              <a:ext cx="12192000" cy="3502674"/>
            </a:xfrm>
            <a:prstGeom prst="rect">
              <a:avLst/>
            </a:prstGeom>
          </p:spPr>
        </p:pic>
        <p:sp>
          <p:nvSpPr>
            <p:cNvPr id="4" name="TextBox 3">
              <a:extLst>
                <a:ext uri="{FF2B5EF4-FFF2-40B4-BE49-F238E27FC236}">
                  <a16:creationId xmlns:a16="http://schemas.microsoft.com/office/drawing/2014/main" id="{7E59A726-D61A-4EBC-84D9-8648DF83819C}"/>
                </a:ext>
              </a:extLst>
            </p:cNvPr>
            <p:cNvSpPr txBox="1"/>
            <p:nvPr/>
          </p:nvSpPr>
          <p:spPr>
            <a:xfrm>
              <a:off x="8888627" y="4201297"/>
              <a:ext cx="2635778" cy="363946"/>
            </a:xfrm>
            <a:prstGeom prst="rect">
              <a:avLst/>
            </a:prstGeom>
            <a:solidFill>
              <a:schemeClr val="bg1"/>
            </a:solidFill>
          </p:spPr>
          <p:txBody>
            <a:bodyPr wrap="square"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Schedule Service Health reviews</a:t>
              </a:r>
              <a:r>
                <a:rPr kumimoji="0" lang="en-US" sz="1765" b="0"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grpSp>
    </p:spTree>
    <p:extLst>
      <p:ext uri="{BB962C8B-B14F-4D97-AF65-F5344CB8AC3E}">
        <p14:creationId xmlns:p14="http://schemas.microsoft.com/office/powerpoint/2010/main" val="39893166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157500-FF34-44F6-B251-D4C045EF569D}"/>
              </a:ext>
            </a:extLst>
          </p:cNvPr>
          <p:cNvSpPr>
            <a:spLocks noGrp="1"/>
          </p:cNvSpPr>
          <p:nvPr>
            <p:ph type="title"/>
          </p:nvPr>
        </p:nvSpPr>
        <p:spPr/>
        <p:txBody>
          <a:bodyPr/>
          <a:lstStyle/>
          <a:p>
            <a:r>
              <a:rPr lang="en-US"/>
              <a:t>Workstream Assignments</a:t>
            </a:r>
          </a:p>
        </p:txBody>
      </p:sp>
      <p:sp>
        <p:nvSpPr>
          <p:cNvPr id="5" name="Text Placeholder 4">
            <a:extLst>
              <a:ext uri="{FF2B5EF4-FFF2-40B4-BE49-F238E27FC236}">
                <a16:creationId xmlns:a16="http://schemas.microsoft.com/office/drawing/2014/main" id="{E2009264-4264-4773-A438-DB1011EC4981}"/>
              </a:ext>
            </a:extLst>
          </p:cNvPr>
          <p:cNvSpPr>
            <a:spLocks noGrp="1"/>
          </p:cNvSpPr>
          <p:nvPr>
            <p:ph type="body" sz="quarter" idx="12"/>
          </p:nvPr>
        </p:nvSpPr>
        <p:spPr/>
        <p:txBody>
          <a:bodyPr/>
          <a:lstStyle/>
          <a:p>
            <a:r>
              <a:rPr lang="en-US" dirty="0"/>
              <a:t>Microsoft Teams Adoption Toolkit </a:t>
            </a:r>
          </a:p>
        </p:txBody>
      </p:sp>
    </p:spTree>
    <p:extLst>
      <p:ext uri="{BB962C8B-B14F-4D97-AF65-F5344CB8AC3E}">
        <p14:creationId xmlns:p14="http://schemas.microsoft.com/office/powerpoint/2010/main" val="6306620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722471-D32D-4135-9C1D-B6B8018FBC31}"/>
              </a:ext>
            </a:extLst>
          </p:cNvPr>
          <p:cNvSpPr>
            <a:spLocks noGrp="1"/>
          </p:cNvSpPr>
          <p:nvPr>
            <p:ph type="title"/>
          </p:nvPr>
        </p:nvSpPr>
        <p:spPr>
          <a:xfrm>
            <a:off x="588263" y="457200"/>
            <a:ext cx="11018520" cy="553998"/>
          </a:xfrm>
        </p:spPr>
        <p:txBody>
          <a:bodyPr/>
          <a:lstStyle/>
          <a:p>
            <a:r>
              <a:rPr lang="en-US"/>
              <a:t>Service Adoption Project Plan</a:t>
            </a:r>
          </a:p>
        </p:txBody>
      </p:sp>
      <p:sp>
        <p:nvSpPr>
          <p:cNvPr id="5" name="TextBox 4">
            <a:extLst>
              <a:ext uri="{FF2B5EF4-FFF2-40B4-BE49-F238E27FC236}">
                <a16:creationId xmlns:a16="http://schemas.microsoft.com/office/drawing/2014/main" id="{E38C2803-C95A-4752-BE5A-A80D2A930CC1}"/>
              </a:ext>
            </a:extLst>
          </p:cNvPr>
          <p:cNvSpPr txBox="1"/>
          <p:nvPr/>
        </p:nvSpPr>
        <p:spPr>
          <a:xfrm>
            <a:off x="383983" y="1668384"/>
            <a:ext cx="4857540" cy="3927229"/>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2000" b="0" i="0" u="none" strike="noStrike" kern="1200" cap="none" spc="0" normalizeH="0" baseline="0" noProof="0" dirty="0">
                <a:ln>
                  <a:noFill/>
                </a:ln>
                <a:gradFill>
                  <a:gsLst>
                    <a:gs pos="2917">
                      <a:srgbClr val="2F2F2F"/>
                    </a:gs>
                    <a:gs pos="30000">
                      <a:srgbClr val="2F2F2F"/>
                    </a:gs>
                  </a:gsLst>
                  <a:lin ang="5400000" scaled="0"/>
                </a:gradFill>
                <a:effectLst/>
                <a:uLnTx/>
                <a:uFillTx/>
                <a:latin typeface="Segoe UI"/>
                <a:ea typeface="+mn-ea"/>
                <a:cs typeface="+mn-cs"/>
              </a:rPr>
              <a:t>Jumpstart your implementation with this pre-defined checklist of major tasks. </a:t>
            </a:r>
          </a:p>
          <a:p>
            <a:pPr marL="0" marR="0" lvl="0" indent="0" algn="l" defTabSz="914400" rtl="0" eaLnBrk="1" fontAlgn="auto" latinLnBrk="0" hangingPunct="1">
              <a:lnSpc>
                <a:spcPct val="90000"/>
              </a:lnSpc>
              <a:spcBef>
                <a:spcPts val="0"/>
              </a:spcBef>
              <a:spcAft>
                <a:spcPts val="600"/>
              </a:spcAft>
              <a:buClrTx/>
              <a:buSzTx/>
              <a:buFontTx/>
              <a:buNone/>
              <a:tabLst/>
              <a:defRPr/>
            </a:pPr>
            <a:endParaRPr kumimoji="0" lang="en-US" sz="2000" b="0" i="0" u="none" strike="noStrike" kern="1200" cap="none" spc="0" normalizeH="0" baseline="0" noProof="0" dirty="0">
              <a:ln>
                <a:noFill/>
              </a:ln>
              <a:gradFill>
                <a:gsLst>
                  <a:gs pos="2917">
                    <a:srgbClr val="2F2F2F"/>
                  </a:gs>
                  <a:gs pos="30000">
                    <a:srgbClr val="2F2F2F"/>
                  </a:gs>
                </a:gsLst>
                <a:lin ang="5400000" scaled="0"/>
              </a:gradFill>
              <a:effectLst/>
              <a:uLnTx/>
              <a:uFillTx/>
              <a:latin typeface="Segoe UI"/>
              <a:ea typeface="+mn-ea"/>
              <a:cs typeface="+mn-cs"/>
            </a:endParaRP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2000" b="0" i="0" u="none" strike="noStrike" kern="1200" cap="none" spc="0" normalizeH="0" baseline="0" noProof="0" dirty="0">
                <a:ln>
                  <a:noFill/>
                </a:ln>
                <a:gradFill>
                  <a:gsLst>
                    <a:gs pos="2917">
                      <a:srgbClr val="2F2F2F"/>
                    </a:gs>
                    <a:gs pos="30000">
                      <a:srgbClr val="2F2F2F"/>
                    </a:gs>
                  </a:gsLst>
                  <a:lin ang="5400000" scaled="0"/>
                </a:gradFill>
                <a:effectLst/>
                <a:uLnTx/>
                <a:uFillTx/>
                <a:latin typeface="Segoe UI"/>
                <a:ea typeface="+mn-ea"/>
                <a:cs typeface="+mn-cs"/>
              </a:rPr>
              <a:t>Use in Microsoft Project or save to Excel or Visual Studio Team Services for easy management.  Download from our </a:t>
            </a:r>
            <a:r>
              <a:rPr kumimoji="0" lang="en-US" sz="2000" b="0" i="0" u="none" strike="noStrike" kern="1200" cap="none" spc="0" normalizeH="0" baseline="0" noProof="0" dirty="0">
                <a:ln>
                  <a:noFill/>
                </a:ln>
                <a:gradFill>
                  <a:gsLst>
                    <a:gs pos="2917">
                      <a:srgbClr val="2F2F2F"/>
                    </a:gs>
                    <a:gs pos="30000">
                      <a:srgbClr val="2F2F2F"/>
                    </a:gs>
                  </a:gsLst>
                  <a:lin ang="5400000" scaled="0"/>
                </a:gradFill>
                <a:effectLst/>
                <a:uLnTx/>
                <a:uFillTx/>
                <a:latin typeface="Segoe UI"/>
                <a:ea typeface="+mn-ea"/>
                <a:cs typeface="+mn-cs"/>
                <a:hlinkClick r:id="rId2"/>
              </a:rPr>
              <a:t>Teams Adoption Hub </a:t>
            </a:r>
            <a:endParaRPr kumimoji="0" lang="en-US" sz="2000" b="0" i="0" u="none" strike="noStrike" kern="1200" cap="none" spc="0" normalizeH="0" baseline="0" noProof="0" dirty="0">
              <a:ln>
                <a:noFill/>
              </a:ln>
              <a:gradFill>
                <a:gsLst>
                  <a:gs pos="2917">
                    <a:srgbClr val="2F2F2F"/>
                  </a:gs>
                  <a:gs pos="30000">
                    <a:srgbClr val="2F2F2F"/>
                  </a:gs>
                </a:gsLst>
                <a:lin ang="5400000" scaled="0"/>
              </a:gradFill>
              <a:effectLst/>
              <a:uLnTx/>
              <a:uFillTx/>
              <a:latin typeface="Segoe UI"/>
              <a:ea typeface="+mn-ea"/>
              <a:cs typeface="+mn-cs"/>
            </a:endParaRPr>
          </a:p>
          <a:p>
            <a:pPr marL="0" marR="0" lvl="0" indent="0" algn="l" defTabSz="914400" rtl="0" eaLnBrk="1" fontAlgn="auto" latinLnBrk="0" hangingPunct="1">
              <a:lnSpc>
                <a:spcPct val="90000"/>
              </a:lnSpc>
              <a:spcBef>
                <a:spcPts val="0"/>
              </a:spcBef>
              <a:spcAft>
                <a:spcPts val="600"/>
              </a:spcAft>
              <a:buClrTx/>
              <a:buSzTx/>
              <a:buFontTx/>
              <a:buNone/>
              <a:tabLst/>
              <a:defRPr/>
            </a:pPr>
            <a:endParaRPr lang="en-US" sz="2000" dirty="0">
              <a:gradFill>
                <a:gsLst>
                  <a:gs pos="2917">
                    <a:srgbClr val="2F2F2F"/>
                  </a:gs>
                  <a:gs pos="30000">
                    <a:srgbClr val="2F2F2F"/>
                  </a:gs>
                </a:gsLst>
                <a:lin ang="5400000" scaled="0"/>
              </a:gradFill>
              <a:latin typeface="Segoe UI"/>
            </a:endParaRP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2000" b="0" i="0" u="none" strike="noStrike" kern="1200" cap="none" spc="0" normalizeH="0" baseline="0" noProof="0" dirty="0">
                <a:ln>
                  <a:noFill/>
                </a:ln>
                <a:gradFill>
                  <a:gsLst>
                    <a:gs pos="2917">
                      <a:srgbClr val="2F2F2F"/>
                    </a:gs>
                    <a:gs pos="30000">
                      <a:srgbClr val="2F2F2F"/>
                    </a:gs>
                  </a:gsLst>
                  <a:lin ang="5400000" scaled="0"/>
                </a:gradFill>
                <a:effectLst/>
                <a:uLnTx/>
                <a:uFillTx/>
                <a:latin typeface="Segoe UI"/>
                <a:ea typeface="+mn-ea"/>
                <a:cs typeface="+mn-cs"/>
              </a:rPr>
              <a:t>Use the slides below to assign owners to the top level workstreams and communicate your plan to stakeholders</a:t>
            </a:r>
          </a:p>
        </p:txBody>
      </p:sp>
      <p:pic>
        <p:nvPicPr>
          <p:cNvPr id="3" name="Picture 2">
            <a:extLst>
              <a:ext uri="{FF2B5EF4-FFF2-40B4-BE49-F238E27FC236}">
                <a16:creationId xmlns:a16="http://schemas.microsoft.com/office/drawing/2014/main" id="{53D2369C-907F-4D1D-A1EB-B50C4A8F5E2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612859" y="1402505"/>
            <a:ext cx="5826868" cy="4653248"/>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275049599"/>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92FAA0FC-36BC-4684-AD9A-8A51AC5DA9AC}"/>
              </a:ext>
            </a:extLst>
          </p:cNvPr>
          <p:cNvGraphicFramePr>
            <a:graphicFrameLocks noGrp="1"/>
          </p:cNvGraphicFramePr>
          <p:nvPr>
            <p:extLst>
              <p:ext uri="{D42A27DB-BD31-4B8C-83A1-F6EECF244321}">
                <p14:modId xmlns:p14="http://schemas.microsoft.com/office/powerpoint/2010/main" val="4116441353"/>
              </p:ext>
            </p:extLst>
          </p:nvPr>
        </p:nvGraphicFramePr>
        <p:xfrm>
          <a:off x="430434" y="1130650"/>
          <a:ext cx="11253565" cy="5374640"/>
        </p:xfrm>
        <a:graphic>
          <a:graphicData uri="http://schemas.openxmlformats.org/drawingml/2006/table">
            <a:tbl>
              <a:tblPr>
                <a:tableStyleId>{B301B821-A1FF-4177-AEE7-76D212191A09}</a:tableStyleId>
              </a:tblPr>
              <a:tblGrid>
                <a:gridCol w="2597246">
                  <a:extLst>
                    <a:ext uri="{9D8B030D-6E8A-4147-A177-3AD203B41FA5}">
                      <a16:colId xmlns:a16="http://schemas.microsoft.com/office/drawing/2014/main" val="1126313929"/>
                    </a:ext>
                  </a:extLst>
                </a:gridCol>
                <a:gridCol w="2849513">
                  <a:extLst>
                    <a:ext uri="{9D8B030D-6E8A-4147-A177-3AD203B41FA5}">
                      <a16:colId xmlns:a16="http://schemas.microsoft.com/office/drawing/2014/main" val="1529252100"/>
                    </a:ext>
                  </a:extLst>
                </a:gridCol>
                <a:gridCol w="2828360">
                  <a:extLst>
                    <a:ext uri="{9D8B030D-6E8A-4147-A177-3AD203B41FA5}">
                      <a16:colId xmlns:a16="http://schemas.microsoft.com/office/drawing/2014/main" val="1518486122"/>
                    </a:ext>
                  </a:extLst>
                </a:gridCol>
                <a:gridCol w="2978446">
                  <a:extLst>
                    <a:ext uri="{9D8B030D-6E8A-4147-A177-3AD203B41FA5}">
                      <a16:colId xmlns:a16="http://schemas.microsoft.com/office/drawing/2014/main" val="1457538610"/>
                    </a:ext>
                  </a:extLst>
                </a:gridCol>
              </a:tblGrid>
              <a:tr h="280965">
                <a:tc>
                  <a:txBody>
                    <a:bodyPr/>
                    <a:lstStyle/>
                    <a:p>
                      <a:pPr marL="0" marR="0" fontAlgn="t">
                        <a:spcBef>
                          <a:spcPts val="0"/>
                        </a:spcBef>
                        <a:spcAft>
                          <a:spcPts val="0"/>
                        </a:spcAft>
                      </a:pPr>
                      <a:r>
                        <a:rPr lang="en-US" sz="1800">
                          <a:solidFill>
                            <a:schemeClr val="bg1"/>
                          </a:solidFill>
                          <a:effectLst/>
                        </a:rPr>
                        <a:t>Workstream</a:t>
                      </a:r>
                      <a:endParaRPr lang="en-US" sz="1800" b="1">
                        <a:solidFill>
                          <a:schemeClr val="bg1"/>
                        </a:solidFill>
                        <a:effectLst/>
                        <a:latin typeface="Segoe UI Light" panose="020B0502040204020203" pitchFamily="34" charset="0"/>
                      </a:endParaRPr>
                    </a:p>
                  </a:txBody>
                  <a:tcPr marL="50800" marR="50800" marT="50800" marB="50800">
                    <a:solidFill>
                      <a:schemeClr val="accent5">
                        <a:lumMod val="75000"/>
                      </a:schemeClr>
                    </a:solidFill>
                  </a:tcPr>
                </a:tc>
                <a:tc>
                  <a:txBody>
                    <a:bodyPr/>
                    <a:lstStyle/>
                    <a:p>
                      <a:pPr marL="0" marR="0" fontAlgn="t">
                        <a:spcBef>
                          <a:spcPts val="0"/>
                        </a:spcBef>
                        <a:spcAft>
                          <a:spcPts val="0"/>
                        </a:spcAft>
                      </a:pPr>
                      <a:r>
                        <a:rPr lang="en-US" sz="1800">
                          <a:solidFill>
                            <a:schemeClr val="bg1"/>
                          </a:solidFill>
                          <a:effectLst/>
                        </a:rPr>
                        <a:t>Outcome</a:t>
                      </a:r>
                      <a:endParaRPr lang="en-US" sz="1800" b="1">
                        <a:solidFill>
                          <a:schemeClr val="bg1"/>
                        </a:solidFill>
                        <a:effectLst/>
                        <a:latin typeface="Segoe UI Light" panose="020B0502040204020203" pitchFamily="34" charset="0"/>
                      </a:endParaRPr>
                    </a:p>
                  </a:txBody>
                  <a:tcPr marL="50800" marR="50800" marT="50800" marB="50800">
                    <a:solidFill>
                      <a:schemeClr val="accent5">
                        <a:lumMod val="75000"/>
                      </a:schemeClr>
                    </a:solidFill>
                  </a:tcPr>
                </a:tc>
                <a:tc>
                  <a:txBody>
                    <a:bodyPr/>
                    <a:lstStyle/>
                    <a:p>
                      <a:pPr marL="0" marR="0" fontAlgn="t">
                        <a:spcBef>
                          <a:spcPts val="0"/>
                        </a:spcBef>
                        <a:spcAft>
                          <a:spcPts val="0"/>
                        </a:spcAft>
                      </a:pPr>
                      <a:r>
                        <a:rPr lang="en-US" sz="1800">
                          <a:solidFill>
                            <a:schemeClr val="bg1"/>
                          </a:solidFill>
                          <a:effectLst/>
                        </a:rPr>
                        <a:t>Core deliverables</a:t>
                      </a:r>
                      <a:endParaRPr lang="en-US" sz="1800" b="1">
                        <a:solidFill>
                          <a:schemeClr val="bg1"/>
                        </a:solidFill>
                        <a:effectLst/>
                        <a:latin typeface="Segoe UI Light" panose="020B0502040204020203" pitchFamily="34" charset="0"/>
                      </a:endParaRPr>
                    </a:p>
                  </a:txBody>
                  <a:tcPr marL="50800" marR="50800" marT="50800" marB="50800">
                    <a:solidFill>
                      <a:schemeClr val="accent5">
                        <a:lumMod val="75000"/>
                      </a:schemeClr>
                    </a:solidFill>
                  </a:tcPr>
                </a:tc>
                <a:tc>
                  <a:txBody>
                    <a:bodyPr/>
                    <a:lstStyle/>
                    <a:p>
                      <a:pPr marL="0" marR="0" fontAlgn="t">
                        <a:spcBef>
                          <a:spcPts val="0"/>
                        </a:spcBef>
                        <a:spcAft>
                          <a:spcPts val="0"/>
                        </a:spcAft>
                      </a:pPr>
                      <a:r>
                        <a:rPr lang="en-US" sz="1800">
                          <a:solidFill>
                            <a:schemeClr val="bg1"/>
                          </a:solidFill>
                          <a:effectLst/>
                        </a:rPr>
                        <a:t>Scope &amp; Notes</a:t>
                      </a:r>
                      <a:endParaRPr lang="en-US" sz="1800" b="1">
                        <a:solidFill>
                          <a:schemeClr val="bg1"/>
                        </a:solidFill>
                        <a:effectLst/>
                        <a:latin typeface="Segoe UI Light" panose="020B0502040204020203" pitchFamily="34" charset="0"/>
                      </a:endParaRPr>
                    </a:p>
                  </a:txBody>
                  <a:tcPr marL="50800" marR="50800" marT="50800" marB="50800">
                    <a:solidFill>
                      <a:schemeClr val="accent5">
                        <a:lumMod val="75000"/>
                      </a:schemeClr>
                    </a:solidFill>
                  </a:tcPr>
                </a:tc>
                <a:extLst>
                  <a:ext uri="{0D108BD9-81ED-4DB2-BD59-A6C34878D82A}">
                    <a16:rowId xmlns:a16="http://schemas.microsoft.com/office/drawing/2014/main" val="2260329972"/>
                  </a:ext>
                </a:extLst>
              </a:tr>
              <a:tr h="461585">
                <a:tc>
                  <a:txBody>
                    <a:bodyPr/>
                    <a:lstStyle/>
                    <a:p>
                      <a:pPr marL="0" marR="0" fontAlgn="t">
                        <a:spcBef>
                          <a:spcPts val="0"/>
                        </a:spcBef>
                        <a:spcAft>
                          <a:spcPts val="0"/>
                        </a:spcAft>
                      </a:pPr>
                      <a:r>
                        <a:rPr lang="en-US" sz="1200">
                          <a:effectLst/>
                        </a:rPr>
                        <a:t>Service Strategy &amp; Project Plan</a:t>
                      </a:r>
                    </a:p>
                    <a:p>
                      <a:pPr marL="0" marR="0" fontAlgn="t">
                        <a:spcBef>
                          <a:spcPts val="0"/>
                        </a:spcBef>
                        <a:spcAft>
                          <a:spcPts val="0"/>
                        </a:spcAft>
                      </a:pPr>
                      <a:endParaRPr lang="en-US" sz="1200">
                        <a:effectLst/>
                      </a:endParaRPr>
                    </a:p>
                    <a:p>
                      <a:pPr marL="0" marR="0" fontAlgn="t">
                        <a:spcBef>
                          <a:spcPts val="0"/>
                        </a:spcBef>
                        <a:spcAft>
                          <a:spcPts val="0"/>
                        </a:spcAft>
                      </a:pPr>
                      <a:r>
                        <a:rPr lang="en-US" sz="1200">
                          <a:effectLst/>
                        </a:rPr>
                        <a:t>Stakeholder Mapping &amp; Alignments</a:t>
                      </a:r>
                      <a:endParaRPr lang="en-US" sz="1200">
                        <a:effectLst/>
                        <a:latin typeface="Segoe UI Light" panose="020B0502040204020203" pitchFamily="34" charset="0"/>
                      </a:endParaRPr>
                    </a:p>
                  </a:txBody>
                  <a:tcPr marL="50800" marR="50800" marT="50800" marB="50800"/>
                </a:tc>
                <a:tc>
                  <a:txBody>
                    <a:bodyPr/>
                    <a:lstStyle/>
                    <a:p>
                      <a:pPr marL="0" marR="0" fontAlgn="t">
                        <a:spcBef>
                          <a:spcPts val="0"/>
                        </a:spcBef>
                        <a:spcAft>
                          <a:spcPts val="0"/>
                        </a:spcAft>
                      </a:pPr>
                      <a:r>
                        <a:rPr lang="en-US" sz="1200">
                          <a:effectLst/>
                        </a:rPr>
                        <a:t>Phase driven deployment &amp; adoption plan with identified owners, dates &amp; risks/issues as needed </a:t>
                      </a:r>
                      <a:endParaRPr lang="en-US" sz="1200">
                        <a:effectLst/>
                        <a:latin typeface="Segoe UI Light" panose="020B0502040204020203" pitchFamily="34" charset="0"/>
                      </a:endParaRPr>
                    </a:p>
                  </a:txBody>
                  <a:tcPr marL="50800" marR="50800" marT="50800" marB="50800"/>
                </a:tc>
                <a:tc>
                  <a:txBody>
                    <a:bodyPr/>
                    <a:lstStyle/>
                    <a:p>
                      <a:pPr marL="0" marR="0" fontAlgn="t">
                        <a:spcBef>
                          <a:spcPts val="0"/>
                        </a:spcBef>
                        <a:spcAft>
                          <a:spcPts val="0"/>
                        </a:spcAft>
                      </a:pPr>
                      <a:r>
                        <a:rPr lang="en-US" sz="1200">
                          <a:effectLst/>
                        </a:rPr>
                        <a:t>Collaboration Improvement Plan </a:t>
                      </a:r>
                    </a:p>
                    <a:p>
                      <a:pPr marL="0" marR="0" fontAlgn="t">
                        <a:spcBef>
                          <a:spcPts val="0"/>
                        </a:spcBef>
                        <a:spcAft>
                          <a:spcPts val="0"/>
                        </a:spcAft>
                      </a:pPr>
                      <a:r>
                        <a:rPr lang="en-US" sz="1200">
                          <a:effectLst/>
                        </a:rPr>
                        <a:t>Sprint over sprint execution to goal</a:t>
                      </a:r>
                    </a:p>
                    <a:p>
                      <a:pPr marL="0" marR="0" fontAlgn="t">
                        <a:spcBef>
                          <a:spcPts val="0"/>
                        </a:spcBef>
                        <a:spcAft>
                          <a:spcPts val="0"/>
                        </a:spcAft>
                      </a:pPr>
                      <a:r>
                        <a:rPr lang="en-US" sz="1200">
                          <a:effectLst/>
                        </a:rPr>
                        <a:t>Decision Log, Risks &amp; Issues List</a:t>
                      </a:r>
                    </a:p>
                    <a:p>
                      <a:pPr marL="0" marR="0" fontAlgn="t">
                        <a:spcBef>
                          <a:spcPts val="0"/>
                        </a:spcBef>
                        <a:spcAft>
                          <a:spcPts val="0"/>
                        </a:spcAft>
                      </a:pPr>
                      <a:r>
                        <a:rPr lang="en-US" sz="1200">
                          <a:effectLst/>
                        </a:rPr>
                        <a:t>Regular planning &amp; alignment meetings</a:t>
                      </a:r>
                      <a:endParaRPr lang="en-US" sz="1200">
                        <a:effectLst/>
                        <a:latin typeface="Segoe UI Light" panose="020B0502040204020203" pitchFamily="34" charset="0"/>
                      </a:endParaRPr>
                    </a:p>
                  </a:txBody>
                  <a:tcPr marL="50800" marR="50800" marT="50800" marB="50800"/>
                </a:tc>
                <a:tc>
                  <a:txBody>
                    <a:bodyPr/>
                    <a:lstStyle/>
                    <a:p>
                      <a:pPr marL="0" marR="0" fontAlgn="t">
                        <a:spcBef>
                          <a:spcPts val="0"/>
                        </a:spcBef>
                        <a:spcAft>
                          <a:spcPts val="0"/>
                        </a:spcAft>
                      </a:pPr>
                      <a:r>
                        <a:rPr lang="en-US" sz="1200">
                          <a:effectLst/>
                        </a:rPr>
                        <a:t>Core collaboration improvement team for initial phase (strategy, champion &amp; early adopter phases)</a:t>
                      </a:r>
                    </a:p>
                    <a:p>
                      <a:pPr marL="0" marR="0" fontAlgn="t">
                        <a:spcBef>
                          <a:spcPts val="0"/>
                        </a:spcBef>
                        <a:spcAft>
                          <a:spcPts val="0"/>
                        </a:spcAft>
                      </a:pPr>
                      <a:r>
                        <a:rPr lang="en-US" sz="1200">
                          <a:effectLst/>
                        </a:rPr>
                        <a:t>May increase team size as project expands</a:t>
                      </a:r>
                      <a:endParaRPr lang="en-US" sz="1200">
                        <a:effectLst/>
                        <a:latin typeface="Segoe UI Light" panose="020B0502040204020203" pitchFamily="34" charset="0"/>
                      </a:endParaRPr>
                    </a:p>
                  </a:txBody>
                  <a:tcPr marL="50800" marR="50800" marT="50800" marB="50800"/>
                </a:tc>
                <a:extLst>
                  <a:ext uri="{0D108BD9-81ED-4DB2-BD59-A6C34878D82A}">
                    <a16:rowId xmlns:a16="http://schemas.microsoft.com/office/drawing/2014/main" val="3915340020"/>
                  </a:ext>
                </a:extLst>
              </a:tr>
              <a:tr h="280965">
                <a:tc>
                  <a:txBody>
                    <a:bodyPr/>
                    <a:lstStyle/>
                    <a:p>
                      <a:pPr marL="0" marR="0" fontAlgn="t">
                        <a:spcBef>
                          <a:spcPts val="0"/>
                        </a:spcBef>
                        <a:spcAft>
                          <a:spcPts val="0"/>
                        </a:spcAft>
                      </a:pPr>
                      <a:r>
                        <a:rPr lang="en-US" sz="1200">
                          <a:effectLst/>
                        </a:rPr>
                        <a:t>Program Communications &amp; Success Stories</a:t>
                      </a:r>
                      <a:endParaRPr lang="en-US" sz="1200">
                        <a:effectLst/>
                        <a:latin typeface="Segoe UI Light" panose="020B0502040204020203" pitchFamily="34" charset="0"/>
                      </a:endParaRPr>
                    </a:p>
                  </a:txBody>
                  <a:tcPr marL="50800" marR="50800" marT="50800" marB="50800"/>
                </a:tc>
                <a:tc>
                  <a:txBody>
                    <a:bodyPr/>
                    <a:lstStyle/>
                    <a:p>
                      <a:pPr marL="0" marR="0" fontAlgn="t">
                        <a:spcBef>
                          <a:spcPts val="0"/>
                        </a:spcBef>
                        <a:spcAft>
                          <a:spcPts val="0"/>
                        </a:spcAft>
                      </a:pPr>
                      <a:r>
                        <a:rPr lang="en-US" sz="1200">
                          <a:effectLst/>
                        </a:rPr>
                        <a:t>Stakeholders, user communities and program participants have frequent insight to progress and success examples</a:t>
                      </a:r>
                      <a:endParaRPr lang="en-US" sz="1200">
                        <a:effectLst/>
                        <a:latin typeface="Segoe UI Light" panose="020B0502040204020203" pitchFamily="34" charset="0"/>
                      </a:endParaRPr>
                    </a:p>
                  </a:txBody>
                  <a:tcPr marL="50800" marR="50800" marT="50800" marB="50800"/>
                </a:tc>
                <a:tc>
                  <a:txBody>
                    <a:bodyPr/>
                    <a:lstStyle/>
                    <a:p>
                      <a:pPr marL="0" marR="0" fontAlgn="t">
                        <a:spcBef>
                          <a:spcPts val="0"/>
                        </a:spcBef>
                        <a:spcAft>
                          <a:spcPts val="0"/>
                        </a:spcAft>
                      </a:pPr>
                      <a:r>
                        <a:rPr lang="en-US" sz="1200">
                          <a:effectLst/>
                        </a:rPr>
                        <a:t>Project news and reporting assets</a:t>
                      </a:r>
                    </a:p>
                    <a:p>
                      <a:pPr marL="0" marR="0" fontAlgn="t">
                        <a:spcBef>
                          <a:spcPts val="0"/>
                        </a:spcBef>
                        <a:spcAft>
                          <a:spcPts val="0"/>
                        </a:spcAft>
                      </a:pPr>
                      <a:endParaRPr lang="en-US" sz="1200">
                        <a:effectLst/>
                        <a:latin typeface="Segoe UI Light" panose="020B0502040204020203" pitchFamily="34" charset="0"/>
                      </a:endParaRPr>
                    </a:p>
                  </a:txBody>
                  <a:tcPr marL="50800" marR="50800" marT="50800" marB="50800"/>
                </a:tc>
                <a:tc>
                  <a:txBody>
                    <a:bodyPr/>
                    <a:lstStyle/>
                    <a:p>
                      <a:pPr marL="0" marR="0" fontAlgn="t">
                        <a:spcBef>
                          <a:spcPts val="0"/>
                        </a:spcBef>
                        <a:spcAft>
                          <a:spcPts val="0"/>
                        </a:spcAft>
                      </a:pPr>
                      <a:endParaRPr lang="en-US" sz="1200">
                        <a:effectLst/>
                        <a:latin typeface="Segoe UI Light" panose="020B0502040204020203" pitchFamily="34" charset="0"/>
                      </a:endParaRPr>
                    </a:p>
                  </a:txBody>
                  <a:tcPr marL="50800" marR="50800" marT="50800" marB="50800"/>
                </a:tc>
                <a:extLst>
                  <a:ext uri="{0D108BD9-81ED-4DB2-BD59-A6C34878D82A}">
                    <a16:rowId xmlns:a16="http://schemas.microsoft.com/office/drawing/2014/main" val="842204283"/>
                  </a:ext>
                </a:extLst>
              </a:tr>
              <a:tr h="280965">
                <a:tc>
                  <a:txBody>
                    <a:bodyPr/>
                    <a:lstStyle/>
                    <a:p>
                      <a:pPr marL="0" marR="0" fontAlgn="t">
                        <a:spcBef>
                          <a:spcPts val="0"/>
                        </a:spcBef>
                        <a:spcAft>
                          <a:spcPts val="0"/>
                        </a:spcAft>
                      </a:pPr>
                      <a:r>
                        <a:rPr lang="en-US" sz="1200">
                          <a:effectLst/>
                        </a:rPr>
                        <a:t>Champion Program</a:t>
                      </a:r>
                    </a:p>
                    <a:p>
                      <a:pPr marL="0" marR="0" fontAlgn="t">
                        <a:spcBef>
                          <a:spcPts val="0"/>
                        </a:spcBef>
                        <a:spcAft>
                          <a:spcPts val="0"/>
                        </a:spcAft>
                      </a:pPr>
                      <a:endParaRPr lang="en-US" sz="1200">
                        <a:effectLst/>
                        <a:latin typeface="Segoe UI Light" panose="020B0502040204020203" pitchFamily="34" charset="0"/>
                      </a:endParaRPr>
                    </a:p>
                  </a:txBody>
                  <a:tcPr marL="50800" marR="50800" marT="50800" marB="50800"/>
                </a:tc>
                <a:tc>
                  <a:txBody>
                    <a:bodyPr/>
                    <a:lstStyle/>
                    <a:p>
                      <a:pPr marL="0" marR="0" fontAlgn="t">
                        <a:spcBef>
                          <a:spcPts val="0"/>
                        </a:spcBef>
                        <a:spcAft>
                          <a:spcPts val="0"/>
                        </a:spcAft>
                      </a:pPr>
                      <a:r>
                        <a:rPr lang="en-US" sz="1200">
                          <a:effectLst/>
                        </a:rPr>
                        <a:t>Increased digital literacy; reduced change fatigue; increased solution adoption; talent identification; transition support </a:t>
                      </a:r>
                      <a:endParaRPr lang="en-US" sz="1200">
                        <a:effectLst/>
                        <a:latin typeface="Segoe UI Light" panose="020B0502040204020203" pitchFamily="34" charset="0"/>
                      </a:endParaRPr>
                    </a:p>
                  </a:txBody>
                  <a:tcPr marL="50800" marR="50800" marT="50800" marB="50800"/>
                </a:tc>
                <a:tc>
                  <a:txBody>
                    <a:bodyPr/>
                    <a:lstStyle/>
                    <a:p>
                      <a:pPr marL="0" marR="0" fontAlgn="t">
                        <a:spcBef>
                          <a:spcPts val="0"/>
                        </a:spcBef>
                        <a:spcAft>
                          <a:spcPts val="0"/>
                        </a:spcAft>
                      </a:pPr>
                      <a:r>
                        <a:rPr lang="en-US" sz="1200">
                          <a:effectLst/>
                        </a:rPr>
                        <a:t>Monthly Champion training ROB</a:t>
                      </a:r>
                    </a:p>
                    <a:p>
                      <a:pPr marL="0" marR="0" fontAlgn="t">
                        <a:spcBef>
                          <a:spcPts val="0"/>
                        </a:spcBef>
                        <a:spcAft>
                          <a:spcPts val="0"/>
                        </a:spcAft>
                      </a:pPr>
                      <a:r>
                        <a:rPr lang="en-US" sz="1200">
                          <a:effectLst/>
                        </a:rPr>
                        <a:t>Collation of themes and issues for support, training and program leads</a:t>
                      </a:r>
                    </a:p>
                    <a:p>
                      <a:pPr marL="0" marR="0" fontAlgn="t">
                        <a:spcBef>
                          <a:spcPts val="0"/>
                        </a:spcBef>
                        <a:spcAft>
                          <a:spcPts val="0"/>
                        </a:spcAft>
                      </a:pPr>
                      <a:r>
                        <a:rPr lang="en-US" sz="1200">
                          <a:effectLst/>
                        </a:rPr>
                        <a:t>Owner of enthusiasm</a:t>
                      </a:r>
                      <a:endParaRPr lang="en-US" sz="1200">
                        <a:effectLst/>
                        <a:latin typeface="Segoe UI Light" panose="020B0502040204020203" pitchFamily="34" charset="0"/>
                      </a:endParaRPr>
                    </a:p>
                  </a:txBody>
                  <a:tcPr marL="50800" marR="50800" marT="50800" marB="50800"/>
                </a:tc>
                <a:tc>
                  <a:txBody>
                    <a:bodyPr/>
                    <a:lstStyle/>
                    <a:p>
                      <a:pPr marL="0" marR="0" fontAlgn="t">
                        <a:spcBef>
                          <a:spcPts val="0"/>
                        </a:spcBef>
                        <a:spcAft>
                          <a:spcPts val="0"/>
                        </a:spcAft>
                      </a:pPr>
                      <a:r>
                        <a:rPr lang="en-US" sz="1200">
                          <a:effectLst/>
                        </a:rPr>
                        <a:t>Monthly champion calls – 1 hour; </a:t>
                      </a:r>
                    </a:p>
                    <a:p>
                      <a:pPr marL="0" marR="0" fontAlgn="t">
                        <a:spcBef>
                          <a:spcPts val="0"/>
                        </a:spcBef>
                        <a:spcAft>
                          <a:spcPts val="0"/>
                        </a:spcAft>
                      </a:pPr>
                      <a:r>
                        <a:rPr lang="en-US" sz="1200">
                          <a:effectLst/>
                        </a:rPr>
                        <a:t>Leads with others optional attendance at public O365 Champion community calls with Microsoft – 1 hour</a:t>
                      </a:r>
                      <a:endParaRPr lang="en-US" sz="1200">
                        <a:effectLst/>
                        <a:latin typeface="Segoe UI Light" panose="020B0502040204020203" pitchFamily="34" charset="0"/>
                      </a:endParaRPr>
                    </a:p>
                  </a:txBody>
                  <a:tcPr marL="50800" marR="50800" marT="50800" marB="50800"/>
                </a:tc>
                <a:extLst>
                  <a:ext uri="{0D108BD9-81ED-4DB2-BD59-A6C34878D82A}">
                    <a16:rowId xmlns:a16="http://schemas.microsoft.com/office/drawing/2014/main" val="978930777"/>
                  </a:ext>
                </a:extLst>
              </a:tr>
              <a:tr h="461585">
                <a:tc>
                  <a:txBody>
                    <a:bodyPr/>
                    <a:lstStyle/>
                    <a:p>
                      <a:pPr marL="0" marR="0" fontAlgn="t">
                        <a:spcBef>
                          <a:spcPts val="0"/>
                        </a:spcBef>
                        <a:spcAft>
                          <a:spcPts val="0"/>
                        </a:spcAft>
                      </a:pPr>
                      <a:r>
                        <a:rPr lang="en-US" sz="1200">
                          <a:effectLst/>
                        </a:rPr>
                        <a:t>Support Readiness</a:t>
                      </a:r>
                    </a:p>
                    <a:p>
                      <a:pPr marL="0" marR="0" fontAlgn="t">
                        <a:spcBef>
                          <a:spcPts val="0"/>
                        </a:spcBef>
                        <a:spcAft>
                          <a:spcPts val="0"/>
                        </a:spcAft>
                      </a:pPr>
                      <a:r>
                        <a:rPr lang="en-US" sz="1200">
                          <a:effectLst/>
                        </a:rPr>
                        <a:t> </a:t>
                      </a:r>
                      <a:endParaRPr lang="en-US" sz="1200">
                        <a:effectLst/>
                        <a:latin typeface="Segoe UI Light" panose="020B0502040204020203" pitchFamily="34" charset="0"/>
                      </a:endParaRPr>
                    </a:p>
                  </a:txBody>
                  <a:tcPr marL="50800" marR="50800" marT="50800" marB="50800"/>
                </a:tc>
                <a:tc>
                  <a:txBody>
                    <a:bodyPr/>
                    <a:lstStyle/>
                    <a:p>
                      <a:pPr marL="0" marR="0" fontAlgn="t">
                        <a:spcBef>
                          <a:spcPts val="0"/>
                        </a:spcBef>
                        <a:spcAft>
                          <a:spcPts val="0"/>
                        </a:spcAft>
                      </a:pPr>
                      <a:r>
                        <a:rPr lang="en-US" sz="1200">
                          <a:effectLst/>
                        </a:rPr>
                        <a:t>Incident support and resolution </a:t>
                      </a:r>
                    </a:p>
                    <a:p>
                      <a:pPr marL="0" marR="0" fontAlgn="t">
                        <a:spcBef>
                          <a:spcPts val="0"/>
                        </a:spcBef>
                        <a:spcAft>
                          <a:spcPts val="0"/>
                        </a:spcAft>
                      </a:pPr>
                      <a:r>
                        <a:rPr lang="en-US" sz="1200">
                          <a:effectLst/>
                        </a:rPr>
                        <a:t>Management of issue escalation</a:t>
                      </a:r>
                      <a:endParaRPr lang="en-US" sz="1200">
                        <a:effectLst/>
                        <a:latin typeface="Segoe UI Light" panose="020B0502040204020203" pitchFamily="34" charset="0"/>
                      </a:endParaRPr>
                    </a:p>
                  </a:txBody>
                  <a:tcPr marL="50800" marR="50800" marT="50800" marB="50800"/>
                </a:tc>
                <a:tc>
                  <a:txBody>
                    <a:bodyPr/>
                    <a:lstStyle/>
                    <a:p>
                      <a:pPr marL="0" marR="0" fontAlgn="t">
                        <a:spcBef>
                          <a:spcPts val="0"/>
                        </a:spcBef>
                        <a:spcAft>
                          <a:spcPts val="0"/>
                        </a:spcAft>
                      </a:pPr>
                      <a:r>
                        <a:rPr lang="en-US" sz="1200">
                          <a:effectLst/>
                        </a:rPr>
                        <a:t>Onboarding – 8 hours</a:t>
                      </a:r>
                      <a:endParaRPr lang="en-US" sz="1200">
                        <a:effectLst/>
                        <a:latin typeface="Segoe UI Light" panose="020B0502040204020203" pitchFamily="34" charset="0"/>
                      </a:endParaRPr>
                    </a:p>
                  </a:txBody>
                  <a:tcPr marL="50800" marR="50800" marT="50800" marB="50800"/>
                </a:tc>
                <a:tc>
                  <a:txBody>
                    <a:bodyPr/>
                    <a:lstStyle/>
                    <a:p>
                      <a:pPr marL="0" marR="0" fontAlgn="t">
                        <a:spcBef>
                          <a:spcPts val="0"/>
                        </a:spcBef>
                        <a:spcAft>
                          <a:spcPts val="0"/>
                        </a:spcAft>
                      </a:pPr>
                      <a:r>
                        <a:rPr lang="en-US" sz="1200">
                          <a:effectLst/>
                        </a:rPr>
                        <a:t>Early training with Champions</a:t>
                      </a:r>
                    </a:p>
                    <a:p>
                      <a:pPr marL="0" marR="0" fontAlgn="t">
                        <a:spcBef>
                          <a:spcPts val="0"/>
                        </a:spcBef>
                        <a:spcAft>
                          <a:spcPts val="0"/>
                        </a:spcAft>
                      </a:pPr>
                      <a:r>
                        <a:rPr lang="en-US" sz="1200">
                          <a:effectLst/>
                        </a:rPr>
                        <a:t>Onboarding to Feedback channels</a:t>
                      </a:r>
                    </a:p>
                    <a:p>
                      <a:pPr marL="0" marR="0" fontAlgn="t">
                        <a:spcBef>
                          <a:spcPts val="0"/>
                        </a:spcBef>
                        <a:spcAft>
                          <a:spcPts val="0"/>
                        </a:spcAft>
                      </a:pPr>
                      <a:r>
                        <a:rPr lang="en-US" sz="1200">
                          <a:effectLst/>
                        </a:rPr>
                        <a:t>Monthly review of issues/trends within Service Health Review</a:t>
                      </a:r>
                      <a:endParaRPr lang="en-US" sz="1200">
                        <a:effectLst/>
                        <a:latin typeface="Segoe UI Light" panose="020B0502040204020203" pitchFamily="34" charset="0"/>
                      </a:endParaRPr>
                    </a:p>
                  </a:txBody>
                  <a:tcPr marL="50800" marR="50800" marT="50800" marB="50800"/>
                </a:tc>
                <a:extLst>
                  <a:ext uri="{0D108BD9-81ED-4DB2-BD59-A6C34878D82A}">
                    <a16:rowId xmlns:a16="http://schemas.microsoft.com/office/drawing/2014/main" val="2315263393"/>
                  </a:ext>
                </a:extLst>
              </a:tr>
              <a:tr h="280965">
                <a:tc>
                  <a:txBody>
                    <a:bodyPr/>
                    <a:lstStyle/>
                    <a:p>
                      <a:pPr marL="0" marR="0" fontAlgn="t">
                        <a:spcBef>
                          <a:spcPts val="0"/>
                        </a:spcBef>
                        <a:spcAft>
                          <a:spcPts val="0"/>
                        </a:spcAft>
                      </a:pPr>
                      <a:r>
                        <a:rPr lang="en-US" sz="1200">
                          <a:effectLst/>
                        </a:rPr>
                        <a:t>Early Adopters &amp; Feedback</a:t>
                      </a:r>
                      <a:endParaRPr lang="en-US" sz="1200">
                        <a:effectLst/>
                        <a:latin typeface="Segoe UI Light" panose="020B0502040204020203" pitchFamily="34" charset="0"/>
                      </a:endParaRPr>
                    </a:p>
                  </a:txBody>
                  <a:tcPr marL="50800" marR="50800" marT="50800" marB="50800"/>
                </a:tc>
                <a:tc>
                  <a:txBody>
                    <a:bodyPr/>
                    <a:lstStyle/>
                    <a:p>
                      <a:pPr marL="0" marR="0" fontAlgn="t">
                        <a:spcBef>
                          <a:spcPts val="0"/>
                        </a:spcBef>
                        <a:spcAft>
                          <a:spcPts val="0"/>
                        </a:spcAft>
                      </a:pPr>
                      <a:r>
                        <a:rPr lang="en-US" sz="1200">
                          <a:effectLst/>
                        </a:rPr>
                        <a:t>Provide hands on insights of solution in target environment. Develop feedback methods that scale.  Identify champion candidates &amp; high value business process improvements</a:t>
                      </a:r>
                      <a:endParaRPr lang="en-US" sz="1200">
                        <a:effectLst/>
                        <a:latin typeface="Segoe UI Light" panose="020B0502040204020203" pitchFamily="34" charset="0"/>
                      </a:endParaRPr>
                    </a:p>
                  </a:txBody>
                  <a:tcPr marL="50800" marR="50800" marT="50800" marB="50800"/>
                </a:tc>
                <a:tc>
                  <a:txBody>
                    <a:bodyPr/>
                    <a:lstStyle/>
                    <a:p>
                      <a:pPr marL="0" marR="0" fontAlgn="t">
                        <a:spcBef>
                          <a:spcPts val="0"/>
                        </a:spcBef>
                        <a:spcAft>
                          <a:spcPts val="0"/>
                        </a:spcAft>
                      </a:pPr>
                      <a:r>
                        <a:rPr lang="en-US" sz="1200">
                          <a:effectLst/>
                        </a:rPr>
                        <a:t>Employee engagement; interactive onboarding sessions &amp; design/deployment &amp; analysis of feedback channel</a:t>
                      </a:r>
                      <a:endParaRPr lang="en-US" sz="1200">
                        <a:effectLst/>
                        <a:latin typeface="Segoe UI Light" panose="020B0502040204020203" pitchFamily="34" charset="0"/>
                      </a:endParaRPr>
                    </a:p>
                  </a:txBody>
                  <a:tcPr marL="50800" marR="50800" marT="50800" marB="50800"/>
                </a:tc>
                <a:tc>
                  <a:txBody>
                    <a:bodyPr/>
                    <a:lstStyle/>
                    <a:p>
                      <a:pPr marL="0" marR="0" fontAlgn="t">
                        <a:spcBef>
                          <a:spcPts val="0"/>
                        </a:spcBef>
                        <a:spcAft>
                          <a:spcPts val="0"/>
                        </a:spcAft>
                      </a:pPr>
                      <a:r>
                        <a:rPr lang="en-US" sz="1200">
                          <a:effectLst/>
                        </a:rPr>
                        <a:t> </a:t>
                      </a:r>
                      <a:endParaRPr lang="en-US" sz="1200">
                        <a:effectLst/>
                        <a:latin typeface="Segoe UI Light" panose="020B0502040204020203" pitchFamily="34" charset="0"/>
                      </a:endParaRPr>
                    </a:p>
                  </a:txBody>
                  <a:tcPr marL="50800" marR="50800" marT="50800" marB="50800"/>
                </a:tc>
                <a:extLst>
                  <a:ext uri="{0D108BD9-81ED-4DB2-BD59-A6C34878D82A}">
                    <a16:rowId xmlns:a16="http://schemas.microsoft.com/office/drawing/2014/main" val="204362131"/>
                  </a:ext>
                </a:extLst>
              </a:tr>
              <a:tr h="280965">
                <a:tc>
                  <a:txBody>
                    <a:bodyPr/>
                    <a:lstStyle/>
                    <a:p>
                      <a:pPr marL="0" marR="0" fontAlgn="t">
                        <a:spcBef>
                          <a:spcPts val="0"/>
                        </a:spcBef>
                        <a:spcAft>
                          <a:spcPts val="0"/>
                        </a:spcAft>
                      </a:pPr>
                      <a:r>
                        <a:rPr lang="en-US" sz="1200">
                          <a:effectLst/>
                        </a:rPr>
                        <a:t>Governance &amp; Security</a:t>
                      </a:r>
                      <a:endParaRPr lang="en-US" sz="1200">
                        <a:effectLst/>
                        <a:latin typeface="Segoe UI Light" panose="020B0502040204020203" pitchFamily="34" charset="0"/>
                      </a:endParaRPr>
                    </a:p>
                  </a:txBody>
                  <a:tcPr marL="50800" marR="50800" marT="50800" marB="50800"/>
                </a:tc>
                <a:tc>
                  <a:txBody>
                    <a:bodyPr/>
                    <a:lstStyle/>
                    <a:p>
                      <a:pPr marL="0" marR="0" fontAlgn="t">
                        <a:spcBef>
                          <a:spcPts val="0"/>
                        </a:spcBef>
                        <a:spcAft>
                          <a:spcPts val="0"/>
                        </a:spcAft>
                      </a:pPr>
                      <a:r>
                        <a:rPr lang="en-US" sz="1200" kern="1200">
                          <a:effectLst/>
                        </a:rPr>
                        <a:t>Guide governance and policy decisions for experience.  Complete required configuration. Support training &amp; communications on same. </a:t>
                      </a:r>
                      <a:endParaRPr lang="en-US" sz="1200" kern="1200">
                        <a:solidFill>
                          <a:schemeClr val="dk1"/>
                        </a:solidFill>
                        <a:effectLst/>
                        <a:latin typeface="+mn-lt"/>
                        <a:ea typeface="+mn-ea"/>
                        <a:cs typeface="+mn-cs"/>
                      </a:endParaRPr>
                    </a:p>
                  </a:txBody>
                  <a:tcPr marL="50800" marR="50800" marT="50800" marB="50800"/>
                </a:tc>
                <a:tc>
                  <a:txBody>
                    <a:bodyPr/>
                    <a:lstStyle/>
                    <a:p>
                      <a:pPr marL="0" marR="0" fontAlgn="t">
                        <a:spcBef>
                          <a:spcPts val="0"/>
                        </a:spcBef>
                        <a:spcAft>
                          <a:spcPts val="0"/>
                        </a:spcAft>
                      </a:pPr>
                      <a:endParaRPr lang="en-US" sz="1200" kern="1200">
                        <a:solidFill>
                          <a:schemeClr val="dk1"/>
                        </a:solidFill>
                        <a:effectLst/>
                        <a:latin typeface="+mn-lt"/>
                        <a:ea typeface="+mn-ea"/>
                        <a:cs typeface="+mn-cs"/>
                      </a:endParaRPr>
                    </a:p>
                  </a:txBody>
                  <a:tcPr marL="50800" marR="50800" marT="50800" marB="50800"/>
                </a:tc>
                <a:tc>
                  <a:txBody>
                    <a:bodyPr/>
                    <a:lstStyle/>
                    <a:p>
                      <a:pPr marL="0" marR="0" fontAlgn="t">
                        <a:spcBef>
                          <a:spcPts val="0"/>
                        </a:spcBef>
                        <a:spcAft>
                          <a:spcPts val="0"/>
                        </a:spcAft>
                      </a:pPr>
                      <a:r>
                        <a:rPr lang="en-US" sz="1200" kern="1200" dirty="0">
                          <a:effectLst/>
                        </a:rPr>
                        <a:t> </a:t>
                      </a:r>
                      <a:endParaRPr lang="en-US" sz="1200" kern="1200" dirty="0">
                        <a:solidFill>
                          <a:schemeClr val="dk1"/>
                        </a:solidFill>
                        <a:effectLst/>
                        <a:latin typeface="+mn-lt"/>
                        <a:ea typeface="+mn-ea"/>
                        <a:cs typeface="+mn-cs"/>
                      </a:endParaRPr>
                    </a:p>
                  </a:txBody>
                  <a:tcPr marL="50800" marR="50800" marT="50800" marB="50800"/>
                </a:tc>
                <a:extLst>
                  <a:ext uri="{0D108BD9-81ED-4DB2-BD59-A6C34878D82A}">
                    <a16:rowId xmlns:a16="http://schemas.microsoft.com/office/drawing/2014/main" val="3737361182"/>
                  </a:ext>
                </a:extLst>
              </a:tr>
            </a:tbl>
          </a:graphicData>
        </a:graphic>
      </p:graphicFrame>
      <p:sp>
        <p:nvSpPr>
          <p:cNvPr id="9" name="TextBox 8">
            <a:extLst>
              <a:ext uri="{FF2B5EF4-FFF2-40B4-BE49-F238E27FC236}">
                <a16:creationId xmlns:a16="http://schemas.microsoft.com/office/drawing/2014/main" id="{D5DC90C3-B97C-40B7-8701-968423EA1B7F}"/>
              </a:ext>
            </a:extLst>
          </p:cNvPr>
          <p:cNvSpPr txBox="1"/>
          <p:nvPr/>
        </p:nvSpPr>
        <p:spPr>
          <a:xfrm>
            <a:off x="332814" y="708420"/>
            <a:ext cx="10711391" cy="369332"/>
          </a:xfrm>
          <a:prstGeom prst="rect">
            <a:avLst/>
          </a:prstGeom>
          <a:noFill/>
        </p:spPr>
        <p:txBody>
          <a:bodyPr wrap="square" rtlCol="0">
            <a:spAutoFit/>
          </a:bodyPr>
          <a:lstStyle/>
          <a:p>
            <a:r>
              <a:rPr lang="en-US"/>
              <a:t>Scope and Outcomes for work streams (1 of 2)</a:t>
            </a:r>
          </a:p>
        </p:txBody>
      </p:sp>
      <p:sp>
        <p:nvSpPr>
          <p:cNvPr id="7" name="Title 3">
            <a:extLst>
              <a:ext uri="{FF2B5EF4-FFF2-40B4-BE49-F238E27FC236}">
                <a16:creationId xmlns:a16="http://schemas.microsoft.com/office/drawing/2014/main" id="{B0BE2F71-33E5-4729-855D-7F2797F18602}"/>
              </a:ext>
            </a:extLst>
          </p:cNvPr>
          <p:cNvSpPr txBox="1">
            <a:spLocks/>
          </p:cNvSpPr>
          <p:nvPr/>
        </p:nvSpPr>
        <p:spPr>
          <a:xfrm>
            <a:off x="0" y="0"/>
            <a:ext cx="12192000" cy="605836"/>
          </a:xfrm>
          <a:prstGeom prst="rect">
            <a:avLst/>
          </a:prstGeom>
          <a:solidFill>
            <a:schemeClr val="accent5">
              <a:lumMod val="75000"/>
            </a:schemeClr>
          </a:solidFill>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solidFill>
                  <a:schemeClr val="bg1"/>
                </a:solidFill>
              </a:rPr>
              <a:t>Adoption &amp; Deployment Work Streams</a:t>
            </a:r>
          </a:p>
        </p:txBody>
      </p:sp>
    </p:spTree>
    <p:extLst>
      <p:ext uri="{BB962C8B-B14F-4D97-AF65-F5344CB8AC3E}">
        <p14:creationId xmlns:p14="http://schemas.microsoft.com/office/powerpoint/2010/main" val="7731244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92FAA0FC-36BC-4684-AD9A-8A51AC5DA9AC}"/>
              </a:ext>
            </a:extLst>
          </p:cNvPr>
          <p:cNvGraphicFramePr>
            <a:graphicFrameLocks noGrp="1"/>
          </p:cNvGraphicFramePr>
          <p:nvPr>
            <p:extLst>
              <p:ext uri="{D42A27DB-BD31-4B8C-83A1-F6EECF244321}">
                <p14:modId xmlns:p14="http://schemas.microsoft.com/office/powerpoint/2010/main" val="3994929464"/>
              </p:ext>
            </p:extLst>
          </p:nvPr>
        </p:nvGraphicFramePr>
        <p:xfrm>
          <a:off x="430434" y="1130650"/>
          <a:ext cx="11253565" cy="4795520"/>
        </p:xfrm>
        <a:graphic>
          <a:graphicData uri="http://schemas.openxmlformats.org/drawingml/2006/table">
            <a:tbl>
              <a:tblPr>
                <a:tableStyleId>{B301B821-A1FF-4177-AEE7-76D212191A09}</a:tableStyleId>
              </a:tblPr>
              <a:tblGrid>
                <a:gridCol w="2654511">
                  <a:extLst>
                    <a:ext uri="{9D8B030D-6E8A-4147-A177-3AD203B41FA5}">
                      <a16:colId xmlns:a16="http://schemas.microsoft.com/office/drawing/2014/main" val="1126313929"/>
                    </a:ext>
                  </a:extLst>
                </a:gridCol>
                <a:gridCol w="2665615">
                  <a:extLst>
                    <a:ext uri="{9D8B030D-6E8A-4147-A177-3AD203B41FA5}">
                      <a16:colId xmlns:a16="http://schemas.microsoft.com/office/drawing/2014/main" val="1529252100"/>
                    </a:ext>
                  </a:extLst>
                </a:gridCol>
                <a:gridCol w="2954993">
                  <a:extLst>
                    <a:ext uri="{9D8B030D-6E8A-4147-A177-3AD203B41FA5}">
                      <a16:colId xmlns:a16="http://schemas.microsoft.com/office/drawing/2014/main" val="1518486122"/>
                    </a:ext>
                  </a:extLst>
                </a:gridCol>
                <a:gridCol w="2978446">
                  <a:extLst>
                    <a:ext uri="{9D8B030D-6E8A-4147-A177-3AD203B41FA5}">
                      <a16:colId xmlns:a16="http://schemas.microsoft.com/office/drawing/2014/main" val="1457538610"/>
                    </a:ext>
                  </a:extLst>
                </a:gridCol>
              </a:tblGrid>
              <a:tr h="280965">
                <a:tc>
                  <a:txBody>
                    <a:bodyPr/>
                    <a:lstStyle/>
                    <a:p>
                      <a:pPr marL="0" marR="0" fontAlgn="t">
                        <a:spcBef>
                          <a:spcPts val="0"/>
                        </a:spcBef>
                        <a:spcAft>
                          <a:spcPts val="0"/>
                        </a:spcAft>
                      </a:pPr>
                      <a:r>
                        <a:rPr lang="en-US" sz="1600">
                          <a:solidFill>
                            <a:schemeClr val="bg1"/>
                          </a:solidFill>
                          <a:effectLst/>
                        </a:rPr>
                        <a:t>Workstream</a:t>
                      </a:r>
                      <a:endParaRPr lang="en-US" sz="1600" b="1">
                        <a:solidFill>
                          <a:schemeClr val="bg1"/>
                        </a:solidFill>
                        <a:effectLst/>
                        <a:latin typeface="Segoe UI Light" panose="020B0502040204020203" pitchFamily="34" charset="0"/>
                      </a:endParaRPr>
                    </a:p>
                  </a:txBody>
                  <a:tcPr marL="50800" marR="50800" marT="50800" marB="50800">
                    <a:solidFill>
                      <a:schemeClr val="accent5">
                        <a:lumMod val="75000"/>
                      </a:schemeClr>
                    </a:solidFill>
                  </a:tcPr>
                </a:tc>
                <a:tc>
                  <a:txBody>
                    <a:bodyPr/>
                    <a:lstStyle/>
                    <a:p>
                      <a:pPr marL="0" marR="0" fontAlgn="t">
                        <a:spcBef>
                          <a:spcPts val="0"/>
                        </a:spcBef>
                        <a:spcAft>
                          <a:spcPts val="0"/>
                        </a:spcAft>
                      </a:pPr>
                      <a:r>
                        <a:rPr lang="en-US" sz="1600">
                          <a:solidFill>
                            <a:schemeClr val="bg1"/>
                          </a:solidFill>
                          <a:effectLst/>
                        </a:rPr>
                        <a:t>Outcome</a:t>
                      </a:r>
                      <a:endParaRPr lang="en-US" sz="1600" b="1">
                        <a:solidFill>
                          <a:schemeClr val="bg1"/>
                        </a:solidFill>
                        <a:effectLst/>
                        <a:latin typeface="Segoe UI Light" panose="020B0502040204020203" pitchFamily="34" charset="0"/>
                      </a:endParaRPr>
                    </a:p>
                  </a:txBody>
                  <a:tcPr marL="50800" marR="50800" marT="50800" marB="50800">
                    <a:solidFill>
                      <a:schemeClr val="accent5">
                        <a:lumMod val="75000"/>
                      </a:schemeClr>
                    </a:solidFill>
                  </a:tcPr>
                </a:tc>
                <a:tc>
                  <a:txBody>
                    <a:bodyPr/>
                    <a:lstStyle/>
                    <a:p>
                      <a:pPr marL="0" marR="0" fontAlgn="t">
                        <a:spcBef>
                          <a:spcPts val="0"/>
                        </a:spcBef>
                        <a:spcAft>
                          <a:spcPts val="0"/>
                        </a:spcAft>
                      </a:pPr>
                      <a:r>
                        <a:rPr lang="en-US" sz="1600">
                          <a:solidFill>
                            <a:schemeClr val="bg1"/>
                          </a:solidFill>
                          <a:effectLst/>
                        </a:rPr>
                        <a:t>Core deliverables</a:t>
                      </a:r>
                      <a:endParaRPr lang="en-US" sz="1600" b="1">
                        <a:solidFill>
                          <a:schemeClr val="bg1"/>
                        </a:solidFill>
                        <a:effectLst/>
                        <a:latin typeface="Segoe UI Light" panose="020B0502040204020203" pitchFamily="34" charset="0"/>
                      </a:endParaRPr>
                    </a:p>
                  </a:txBody>
                  <a:tcPr marL="50800" marR="50800" marT="50800" marB="50800">
                    <a:solidFill>
                      <a:schemeClr val="accent5">
                        <a:lumMod val="75000"/>
                      </a:schemeClr>
                    </a:solidFill>
                  </a:tcPr>
                </a:tc>
                <a:tc>
                  <a:txBody>
                    <a:bodyPr/>
                    <a:lstStyle/>
                    <a:p>
                      <a:pPr marL="0" marR="0" fontAlgn="t">
                        <a:spcBef>
                          <a:spcPts val="0"/>
                        </a:spcBef>
                        <a:spcAft>
                          <a:spcPts val="0"/>
                        </a:spcAft>
                      </a:pPr>
                      <a:r>
                        <a:rPr lang="en-US" sz="1600">
                          <a:solidFill>
                            <a:schemeClr val="bg1"/>
                          </a:solidFill>
                          <a:effectLst/>
                        </a:rPr>
                        <a:t>Scope &amp; Notes</a:t>
                      </a:r>
                      <a:endParaRPr lang="en-US" sz="1600" b="1">
                        <a:solidFill>
                          <a:schemeClr val="bg1"/>
                        </a:solidFill>
                        <a:effectLst/>
                        <a:latin typeface="Segoe UI Light" panose="020B0502040204020203" pitchFamily="34" charset="0"/>
                      </a:endParaRPr>
                    </a:p>
                  </a:txBody>
                  <a:tcPr marL="50800" marR="50800" marT="50800" marB="50800">
                    <a:solidFill>
                      <a:schemeClr val="accent5">
                        <a:lumMod val="75000"/>
                      </a:schemeClr>
                    </a:solidFill>
                  </a:tcPr>
                </a:tc>
                <a:extLst>
                  <a:ext uri="{0D108BD9-81ED-4DB2-BD59-A6C34878D82A}">
                    <a16:rowId xmlns:a16="http://schemas.microsoft.com/office/drawing/2014/main" val="2260329972"/>
                  </a:ext>
                </a:extLst>
              </a:tr>
              <a:tr h="280965">
                <a:tc>
                  <a:txBody>
                    <a:bodyPr/>
                    <a:lstStyle/>
                    <a:p>
                      <a:pPr marL="0" marR="0" fontAlgn="t">
                        <a:spcBef>
                          <a:spcPts val="0"/>
                        </a:spcBef>
                        <a:spcAft>
                          <a:spcPts val="0"/>
                        </a:spcAft>
                      </a:pPr>
                      <a:r>
                        <a:rPr lang="en-US" sz="1200">
                          <a:effectLst/>
                        </a:rPr>
                        <a:t>Technical Readiness &amp; Alignment</a:t>
                      </a:r>
                      <a:endParaRPr lang="en-US" sz="1200">
                        <a:effectLst/>
                        <a:latin typeface="Segoe UI Light" panose="020B0502040204020203" pitchFamily="34" charset="0"/>
                      </a:endParaRPr>
                    </a:p>
                  </a:txBody>
                  <a:tcPr marL="50800" marR="50800" marT="50800" marB="50800"/>
                </a:tc>
                <a:tc>
                  <a:txBody>
                    <a:bodyPr/>
                    <a:lstStyle/>
                    <a:p>
                      <a:pPr marL="0" marR="0" fontAlgn="t">
                        <a:spcBef>
                          <a:spcPts val="0"/>
                        </a:spcBef>
                        <a:spcAft>
                          <a:spcPts val="0"/>
                        </a:spcAft>
                      </a:pPr>
                      <a:r>
                        <a:rPr lang="en-US" sz="1200">
                          <a:effectLst/>
                        </a:rPr>
                        <a:t>Technical implementation of service ensuring quality and availability.  Definition of technical projects that deliver the overall strategy &amp; business value</a:t>
                      </a:r>
                      <a:endParaRPr lang="en-US" sz="1200">
                        <a:effectLst/>
                        <a:latin typeface="Segoe UI Light" panose="020B0502040204020203" pitchFamily="34" charset="0"/>
                      </a:endParaRPr>
                    </a:p>
                  </a:txBody>
                  <a:tcPr marL="50800" marR="50800" marT="50800" marB="50800"/>
                </a:tc>
                <a:tc>
                  <a:txBody>
                    <a:bodyPr/>
                    <a:lstStyle/>
                    <a:p>
                      <a:pPr marL="0" marR="0" fontAlgn="t">
                        <a:spcBef>
                          <a:spcPts val="0"/>
                        </a:spcBef>
                        <a:spcAft>
                          <a:spcPts val="0"/>
                        </a:spcAft>
                      </a:pPr>
                      <a:r>
                        <a:rPr lang="en-US" sz="1200">
                          <a:effectLst/>
                        </a:rPr>
                        <a:t>Service quality, enablement and management processes and insights</a:t>
                      </a:r>
                      <a:endParaRPr lang="en-US" sz="1200">
                        <a:effectLst/>
                        <a:latin typeface="Segoe UI Light" panose="020B0502040204020203" pitchFamily="34" charset="0"/>
                      </a:endParaRPr>
                    </a:p>
                  </a:txBody>
                  <a:tcPr marL="50800" marR="50800" marT="50800" marB="50800"/>
                </a:tc>
                <a:tc>
                  <a:txBody>
                    <a:bodyPr/>
                    <a:lstStyle/>
                    <a:p>
                      <a:pPr marL="0" marR="0" fontAlgn="t">
                        <a:spcBef>
                          <a:spcPts val="0"/>
                        </a:spcBef>
                        <a:spcAft>
                          <a:spcPts val="0"/>
                        </a:spcAft>
                      </a:pPr>
                      <a:endParaRPr lang="en-US" sz="1200">
                        <a:effectLst/>
                        <a:latin typeface="Segoe UI Light" panose="020B0502040204020203" pitchFamily="34" charset="0"/>
                      </a:endParaRPr>
                    </a:p>
                  </a:txBody>
                  <a:tcPr marL="50800" marR="50800" marT="50800" marB="50800"/>
                </a:tc>
                <a:extLst>
                  <a:ext uri="{0D108BD9-81ED-4DB2-BD59-A6C34878D82A}">
                    <a16:rowId xmlns:a16="http://schemas.microsoft.com/office/drawing/2014/main" val="3979448610"/>
                  </a:ext>
                </a:extLst>
              </a:tr>
              <a:tr h="280965">
                <a:tc>
                  <a:txBody>
                    <a:bodyPr/>
                    <a:lstStyle/>
                    <a:p>
                      <a:pPr marL="0" marR="0" fontAlgn="t">
                        <a:spcBef>
                          <a:spcPts val="0"/>
                        </a:spcBef>
                        <a:spcAft>
                          <a:spcPts val="0"/>
                        </a:spcAft>
                      </a:pPr>
                      <a:r>
                        <a:rPr lang="en-US" sz="1200">
                          <a:effectLst/>
                        </a:rPr>
                        <a:t>Metrics &amp; reporting</a:t>
                      </a:r>
                      <a:endParaRPr lang="en-US" sz="1200">
                        <a:effectLst/>
                        <a:latin typeface="Segoe UI Light" panose="020B0502040204020203" pitchFamily="34" charset="0"/>
                      </a:endParaRPr>
                    </a:p>
                  </a:txBody>
                  <a:tcPr marL="50800" marR="50800" marT="50800" marB="50800"/>
                </a:tc>
                <a:tc>
                  <a:txBody>
                    <a:bodyPr/>
                    <a:lstStyle/>
                    <a:p>
                      <a:pPr marL="0" marR="0" fontAlgn="t">
                        <a:spcBef>
                          <a:spcPts val="0"/>
                        </a:spcBef>
                        <a:spcAft>
                          <a:spcPts val="0"/>
                        </a:spcAft>
                      </a:pPr>
                      <a:r>
                        <a:rPr lang="en-US" sz="1200">
                          <a:effectLst/>
                        </a:rPr>
                        <a:t>Provide on demand reporting of meaningful business and service metrics to ensure defined outcome</a:t>
                      </a:r>
                      <a:endParaRPr lang="en-US" sz="1200">
                        <a:effectLst/>
                        <a:latin typeface="Segoe UI Light" panose="020B0502040204020203" pitchFamily="34" charset="0"/>
                      </a:endParaRPr>
                    </a:p>
                  </a:txBody>
                  <a:tcPr marL="50800" marR="50800" marT="50800" marB="50800"/>
                </a:tc>
                <a:tc>
                  <a:txBody>
                    <a:bodyPr/>
                    <a:lstStyle/>
                    <a:p>
                      <a:pPr marL="0" marR="0" fontAlgn="t">
                        <a:spcBef>
                          <a:spcPts val="0"/>
                        </a:spcBef>
                        <a:spcAft>
                          <a:spcPts val="0"/>
                        </a:spcAft>
                      </a:pPr>
                      <a:endParaRPr lang="en-US" sz="1200">
                        <a:effectLst/>
                        <a:latin typeface="Segoe UI Light" panose="020B0502040204020203" pitchFamily="34" charset="0"/>
                      </a:endParaRPr>
                    </a:p>
                  </a:txBody>
                  <a:tcPr marL="50800" marR="50800" marT="50800" marB="50800"/>
                </a:tc>
                <a:tc>
                  <a:txBody>
                    <a:bodyPr/>
                    <a:lstStyle/>
                    <a:p>
                      <a:pPr marL="0" marR="0" fontAlgn="t">
                        <a:spcBef>
                          <a:spcPts val="0"/>
                        </a:spcBef>
                        <a:spcAft>
                          <a:spcPts val="0"/>
                        </a:spcAft>
                      </a:pPr>
                      <a:endParaRPr lang="en-US" sz="1200">
                        <a:effectLst/>
                        <a:latin typeface="Segoe UI Light" panose="020B0502040204020203" pitchFamily="34" charset="0"/>
                      </a:endParaRPr>
                    </a:p>
                  </a:txBody>
                  <a:tcPr marL="50800" marR="50800" marT="50800" marB="50800"/>
                </a:tc>
                <a:extLst>
                  <a:ext uri="{0D108BD9-81ED-4DB2-BD59-A6C34878D82A}">
                    <a16:rowId xmlns:a16="http://schemas.microsoft.com/office/drawing/2014/main" val="228853159"/>
                  </a:ext>
                </a:extLst>
              </a:tr>
              <a:tr h="280965">
                <a:tc>
                  <a:txBody>
                    <a:bodyPr/>
                    <a:lstStyle/>
                    <a:p>
                      <a:pPr marL="0" marR="0" fontAlgn="t">
                        <a:spcBef>
                          <a:spcPts val="0"/>
                        </a:spcBef>
                        <a:spcAft>
                          <a:spcPts val="0"/>
                        </a:spcAft>
                      </a:pPr>
                      <a:r>
                        <a:rPr lang="en-US" sz="1200">
                          <a:effectLst/>
                        </a:rPr>
                        <a:t>Business Process Mapping</a:t>
                      </a:r>
                      <a:endParaRPr lang="en-US" sz="1200">
                        <a:effectLst/>
                        <a:latin typeface="Segoe UI Light" panose="020B0502040204020203" pitchFamily="34" charset="0"/>
                      </a:endParaRPr>
                    </a:p>
                  </a:txBody>
                  <a:tcPr marL="50800" marR="50800" marT="50800" marB="50800"/>
                </a:tc>
                <a:tc>
                  <a:txBody>
                    <a:bodyPr/>
                    <a:lstStyle/>
                    <a:p>
                      <a:pPr marL="0" marR="0" fontAlgn="t">
                        <a:spcBef>
                          <a:spcPts val="0"/>
                        </a:spcBef>
                        <a:spcAft>
                          <a:spcPts val="0"/>
                        </a:spcAft>
                      </a:pPr>
                      <a:r>
                        <a:rPr lang="en-US" sz="1200" kern="1200">
                          <a:solidFill>
                            <a:schemeClr val="dk1"/>
                          </a:solidFill>
                          <a:effectLst/>
                          <a:latin typeface="+mn-lt"/>
                          <a:ea typeface="+mn-ea"/>
                          <a:cs typeface="+mn-cs"/>
                        </a:rPr>
                        <a:t>Define high level scenarios for improvement based on user interviews, team focus groups and observation.  </a:t>
                      </a:r>
                    </a:p>
                  </a:txBody>
                  <a:tcPr marL="50800" marR="50800" marT="50800" marB="5080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kern="1200">
                          <a:solidFill>
                            <a:schemeClr val="dk1"/>
                          </a:solidFill>
                          <a:effectLst/>
                          <a:latin typeface="+mn-lt"/>
                          <a:ea typeface="+mn-ea"/>
                          <a:cs typeface="+mn-cs"/>
                        </a:rPr>
                        <a:t>Deliver impact to difficulty ranking for ongoing prioritization of effort. </a:t>
                      </a:r>
                    </a:p>
                    <a:p>
                      <a:pPr marL="0" marR="0" fontAlgn="t">
                        <a:spcBef>
                          <a:spcPts val="0"/>
                        </a:spcBef>
                        <a:spcAft>
                          <a:spcPts val="0"/>
                        </a:spcAft>
                      </a:pPr>
                      <a:endParaRPr lang="en-US" sz="1200" kern="1200">
                        <a:solidFill>
                          <a:schemeClr val="dk1"/>
                        </a:solidFill>
                        <a:effectLst/>
                        <a:latin typeface="+mn-lt"/>
                        <a:ea typeface="+mn-ea"/>
                        <a:cs typeface="+mn-cs"/>
                      </a:endParaRPr>
                    </a:p>
                  </a:txBody>
                  <a:tcPr marL="50800" marR="50800" marT="50800" marB="50800"/>
                </a:tc>
                <a:tc>
                  <a:txBody>
                    <a:bodyPr/>
                    <a:lstStyle/>
                    <a:p>
                      <a:pPr marL="0" marR="0" fontAlgn="t">
                        <a:spcBef>
                          <a:spcPts val="0"/>
                        </a:spcBef>
                        <a:spcAft>
                          <a:spcPts val="0"/>
                        </a:spcAft>
                      </a:pPr>
                      <a:endParaRPr lang="en-US" sz="1200" kern="1200">
                        <a:solidFill>
                          <a:schemeClr val="dk1"/>
                        </a:solidFill>
                        <a:effectLst/>
                        <a:latin typeface="+mn-lt"/>
                        <a:ea typeface="+mn-ea"/>
                        <a:cs typeface="+mn-cs"/>
                      </a:endParaRPr>
                    </a:p>
                  </a:txBody>
                  <a:tcPr marL="50800" marR="50800" marT="50800" marB="50800"/>
                </a:tc>
                <a:extLst>
                  <a:ext uri="{0D108BD9-81ED-4DB2-BD59-A6C34878D82A}">
                    <a16:rowId xmlns:a16="http://schemas.microsoft.com/office/drawing/2014/main" val="4114138319"/>
                  </a:ext>
                </a:extLst>
              </a:tr>
              <a:tr h="280965">
                <a:tc>
                  <a:txBody>
                    <a:bodyPr/>
                    <a:lstStyle/>
                    <a:p>
                      <a:pPr marL="0" marR="0" fontAlgn="t">
                        <a:spcBef>
                          <a:spcPts val="0"/>
                        </a:spcBef>
                        <a:spcAft>
                          <a:spcPts val="0"/>
                        </a:spcAft>
                      </a:pPr>
                      <a:r>
                        <a:rPr lang="en-US" sz="1200">
                          <a:effectLst/>
                        </a:rPr>
                        <a:t>Awareness Campaign</a:t>
                      </a:r>
                      <a:endParaRPr lang="en-US" sz="1200">
                        <a:effectLst/>
                        <a:latin typeface="Segoe UI Light" panose="020B0502040204020203" pitchFamily="34" charset="0"/>
                      </a:endParaRPr>
                    </a:p>
                  </a:txBody>
                  <a:tcPr marL="50800" marR="50800" marT="50800" marB="50800"/>
                </a:tc>
                <a:tc>
                  <a:txBody>
                    <a:bodyPr/>
                    <a:lstStyle/>
                    <a:p>
                      <a:pPr marL="0" marR="0" fontAlgn="t">
                        <a:spcBef>
                          <a:spcPts val="0"/>
                        </a:spcBef>
                        <a:spcAft>
                          <a:spcPts val="0"/>
                        </a:spcAft>
                      </a:pPr>
                      <a:r>
                        <a:rPr lang="en-US" sz="1200" kern="1200">
                          <a:solidFill>
                            <a:schemeClr val="dk1"/>
                          </a:solidFill>
                          <a:effectLst/>
                          <a:latin typeface="+mn-lt"/>
                          <a:ea typeface="+mn-ea"/>
                          <a:cs typeface="+mn-cs"/>
                        </a:rPr>
                        <a:t>Create awareness and enthusiasm for digital transformation and business initiatives</a:t>
                      </a:r>
                    </a:p>
                  </a:txBody>
                  <a:tcPr marL="50800" marR="50800" marT="50800" marB="50800"/>
                </a:tc>
                <a:tc>
                  <a:txBody>
                    <a:bodyPr/>
                    <a:lstStyle/>
                    <a:p>
                      <a:pPr marL="0" marR="0" fontAlgn="t">
                        <a:spcBef>
                          <a:spcPts val="0"/>
                        </a:spcBef>
                        <a:spcAft>
                          <a:spcPts val="0"/>
                        </a:spcAft>
                      </a:pPr>
                      <a:r>
                        <a:rPr lang="en-US" sz="1200" kern="1200">
                          <a:solidFill>
                            <a:schemeClr val="dk1"/>
                          </a:solidFill>
                          <a:effectLst/>
                          <a:latin typeface="+mn-lt"/>
                          <a:ea typeface="+mn-ea"/>
                          <a:cs typeface="+mn-cs"/>
                        </a:rPr>
                        <a:t>Key messages and creative assets used to inform users of transition and outcomes</a:t>
                      </a:r>
                    </a:p>
                  </a:txBody>
                  <a:tcPr marL="50800" marR="50800" marT="50800" marB="50800"/>
                </a:tc>
                <a:tc>
                  <a:txBody>
                    <a:bodyPr/>
                    <a:lstStyle/>
                    <a:p>
                      <a:pPr marL="0" marR="0" fontAlgn="t">
                        <a:spcBef>
                          <a:spcPts val="0"/>
                        </a:spcBef>
                        <a:spcAft>
                          <a:spcPts val="0"/>
                        </a:spcAft>
                      </a:pPr>
                      <a:endParaRPr lang="en-US" sz="1200" kern="1200">
                        <a:solidFill>
                          <a:schemeClr val="dk1"/>
                        </a:solidFill>
                        <a:effectLst/>
                        <a:latin typeface="+mn-lt"/>
                        <a:ea typeface="+mn-ea"/>
                        <a:cs typeface="+mn-cs"/>
                      </a:endParaRPr>
                    </a:p>
                  </a:txBody>
                  <a:tcPr marL="50800" marR="50800" marT="50800" marB="50800"/>
                </a:tc>
                <a:extLst>
                  <a:ext uri="{0D108BD9-81ED-4DB2-BD59-A6C34878D82A}">
                    <a16:rowId xmlns:a16="http://schemas.microsoft.com/office/drawing/2014/main" val="348189917"/>
                  </a:ext>
                </a:extLst>
              </a:tr>
              <a:tr h="280965">
                <a:tc>
                  <a:txBody>
                    <a:bodyPr/>
                    <a:lstStyle/>
                    <a:p>
                      <a:pPr marL="0" marR="0" fontAlgn="t">
                        <a:spcBef>
                          <a:spcPts val="0"/>
                        </a:spcBef>
                        <a:spcAft>
                          <a:spcPts val="0"/>
                        </a:spcAft>
                      </a:pPr>
                      <a:r>
                        <a:rPr lang="en-US" sz="1200">
                          <a:effectLst/>
                        </a:rPr>
                        <a:t>Training Program</a:t>
                      </a:r>
                      <a:endParaRPr lang="en-US" sz="1200">
                        <a:effectLst/>
                        <a:latin typeface="Segoe UI Light" panose="020B0502040204020203" pitchFamily="34" charset="0"/>
                      </a:endParaRPr>
                    </a:p>
                  </a:txBody>
                  <a:tcPr marL="50800" marR="50800" marT="50800" marB="50800"/>
                </a:tc>
                <a:tc>
                  <a:txBody>
                    <a:bodyPr/>
                    <a:lstStyle/>
                    <a:p>
                      <a:pPr marL="0" marR="0" fontAlgn="t">
                        <a:spcBef>
                          <a:spcPts val="0"/>
                        </a:spcBef>
                        <a:spcAft>
                          <a:spcPts val="0"/>
                        </a:spcAft>
                      </a:pPr>
                      <a:r>
                        <a:rPr lang="en-US" sz="1200" kern="1200">
                          <a:solidFill>
                            <a:schemeClr val="dk1"/>
                          </a:solidFill>
                          <a:effectLst/>
                          <a:latin typeface="+mn-lt"/>
                          <a:ea typeface="+mn-ea"/>
                          <a:cs typeface="+mn-cs"/>
                        </a:rPr>
                        <a:t>Increate digital literacy and operational efficiency.  Reduce change fatigue. </a:t>
                      </a:r>
                    </a:p>
                  </a:txBody>
                  <a:tcPr marL="50800" marR="50800" marT="50800" marB="5080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kern="1200">
                          <a:solidFill>
                            <a:schemeClr val="dk1"/>
                          </a:solidFill>
                          <a:effectLst/>
                          <a:latin typeface="+mn-lt"/>
                          <a:ea typeface="+mn-ea"/>
                          <a:cs typeface="+mn-cs"/>
                        </a:rPr>
                        <a:t>Provide on demand and instructor led interactive onboardings to new solution</a:t>
                      </a:r>
                    </a:p>
                    <a:p>
                      <a:pPr marL="0" marR="0" fontAlgn="t">
                        <a:spcBef>
                          <a:spcPts val="0"/>
                        </a:spcBef>
                        <a:spcAft>
                          <a:spcPts val="0"/>
                        </a:spcAft>
                      </a:pPr>
                      <a:endParaRPr lang="en-US" sz="1200" kern="1200">
                        <a:solidFill>
                          <a:schemeClr val="dk1"/>
                        </a:solidFill>
                        <a:effectLst/>
                        <a:latin typeface="+mn-lt"/>
                        <a:ea typeface="+mn-ea"/>
                        <a:cs typeface="+mn-cs"/>
                      </a:endParaRPr>
                    </a:p>
                  </a:txBody>
                  <a:tcPr marL="50800" marR="50800" marT="50800" marB="50800"/>
                </a:tc>
                <a:tc>
                  <a:txBody>
                    <a:bodyPr/>
                    <a:lstStyle/>
                    <a:p>
                      <a:pPr marL="0" marR="0" fontAlgn="t">
                        <a:spcBef>
                          <a:spcPts val="0"/>
                        </a:spcBef>
                        <a:spcAft>
                          <a:spcPts val="0"/>
                        </a:spcAft>
                      </a:pPr>
                      <a:endParaRPr lang="en-US" sz="1200" kern="1200">
                        <a:solidFill>
                          <a:schemeClr val="dk1"/>
                        </a:solidFill>
                        <a:effectLst/>
                        <a:latin typeface="+mn-lt"/>
                        <a:ea typeface="+mn-ea"/>
                        <a:cs typeface="+mn-cs"/>
                      </a:endParaRPr>
                    </a:p>
                  </a:txBody>
                  <a:tcPr marL="50800" marR="50800" marT="50800" marB="50800"/>
                </a:tc>
                <a:extLst>
                  <a:ext uri="{0D108BD9-81ED-4DB2-BD59-A6C34878D82A}">
                    <a16:rowId xmlns:a16="http://schemas.microsoft.com/office/drawing/2014/main" val="2525808009"/>
                  </a:ext>
                </a:extLst>
              </a:tr>
              <a:tr h="280965">
                <a:tc>
                  <a:txBody>
                    <a:bodyPr/>
                    <a:lstStyle/>
                    <a:p>
                      <a:pPr marL="0" marR="0" fontAlgn="t">
                        <a:spcBef>
                          <a:spcPts val="0"/>
                        </a:spcBef>
                        <a:spcAft>
                          <a:spcPts val="0"/>
                        </a:spcAft>
                      </a:pPr>
                      <a:r>
                        <a:rPr lang="en-US" sz="1200">
                          <a:effectLst/>
                        </a:rPr>
                        <a:t>Service Health Reviews &amp; Improvement Planning </a:t>
                      </a:r>
                      <a:endParaRPr lang="en-US" sz="1200">
                        <a:effectLst/>
                        <a:latin typeface="Segoe UI Light" panose="020B0502040204020203" pitchFamily="34" charset="0"/>
                      </a:endParaRPr>
                    </a:p>
                  </a:txBody>
                  <a:tcPr marL="50800" marR="50800" marT="50800" marB="50800"/>
                </a:tc>
                <a:tc>
                  <a:txBody>
                    <a:bodyPr/>
                    <a:lstStyle/>
                    <a:p>
                      <a:pPr marL="0" marR="0" fontAlgn="t">
                        <a:spcBef>
                          <a:spcPts val="0"/>
                        </a:spcBef>
                        <a:spcAft>
                          <a:spcPts val="0"/>
                        </a:spcAft>
                      </a:pPr>
                      <a:r>
                        <a:rPr lang="en-US" sz="1200" kern="1200">
                          <a:solidFill>
                            <a:schemeClr val="dk1"/>
                          </a:solidFill>
                          <a:effectLst/>
                          <a:latin typeface="+mn-lt"/>
                          <a:ea typeface="+mn-ea"/>
                          <a:cs typeface="+mn-cs"/>
                        </a:rPr>
                        <a:t>Provide actionable insights and prioritization for improvement in the experience.  </a:t>
                      </a:r>
                    </a:p>
                  </a:txBody>
                  <a:tcPr marL="50800" marR="50800" marT="50800" marB="50800"/>
                </a:tc>
                <a:tc>
                  <a:txBody>
                    <a:bodyPr/>
                    <a:lstStyle/>
                    <a:p>
                      <a:pPr marL="0" marR="0" fontAlgn="t">
                        <a:spcBef>
                          <a:spcPts val="0"/>
                        </a:spcBef>
                        <a:spcAft>
                          <a:spcPts val="0"/>
                        </a:spcAft>
                      </a:pPr>
                      <a:r>
                        <a:rPr lang="en-US" sz="1200" kern="1200">
                          <a:solidFill>
                            <a:schemeClr val="dk1"/>
                          </a:solidFill>
                          <a:effectLst/>
                          <a:latin typeface="+mn-lt"/>
                          <a:ea typeface="+mn-ea"/>
                          <a:cs typeface="+mn-cs"/>
                        </a:rPr>
                        <a:t>Data and analysis for monthly review on service incidents, support themes, training effectiveness, experience quality, overall adoption and user sentiment</a:t>
                      </a:r>
                    </a:p>
                  </a:txBody>
                  <a:tcPr marL="50800" marR="50800" marT="50800" marB="50800"/>
                </a:tc>
                <a:tc>
                  <a:txBody>
                    <a:bodyPr/>
                    <a:lstStyle/>
                    <a:p>
                      <a:pPr marL="0" marR="0" fontAlgn="t">
                        <a:spcBef>
                          <a:spcPts val="0"/>
                        </a:spcBef>
                        <a:spcAft>
                          <a:spcPts val="0"/>
                        </a:spcAft>
                      </a:pPr>
                      <a:r>
                        <a:rPr lang="en-US" sz="1200" kern="1200" dirty="0">
                          <a:solidFill>
                            <a:schemeClr val="dk1"/>
                          </a:solidFill>
                          <a:effectLst/>
                          <a:latin typeface="+mn-lt"/>
                          <a:ea typeface="+mn-ea"/>
                          <a:cs typeface="+mn-cs"/>
                        </a:rPr>
                        <a:t>Joint effort between IT, user adoption specialists and key experience stakeholders.  Informs overall experience strategy.</a:t>
                      </a:r>
                    </a:p>
                  </a:txBody>
                  <a:tcPr marL="50800" marR="50800" marT="50800" marB="50800"/>
                </a:tc>
                <a:extLst>
                  <a:ext uri="{0D108BD9-81ED-4DB2-BD59-A6C34878D82A}">
                    <a16:rowId xmlns:a16="http://schemas.microsoft.com/office/drawing/2014/main" val="87471715"/>
                  </a:ext>
                </a:extLst>
              </a:tr>
            </a:tbl>
          </a:graphicData>
        </a:graphic>
      </p:graphicFrame>
      <p:sp>
        <p:nvSpPr>
          <p:cNvPr id="9" name="TextBox 8">
            <a:extLst>
              <a:ext uri="{FF2B5EF4-FFF2-40B4-BE49-F238E27FC236}">
                <a16:creationId xmlns:a16="http://schemas.microsoft.com/office/drawing/2014/main" id="{D5DC90C3-B97C-40B7-8701-968423EA1B7F}"/>
              </a:ext>
            </a:extLst>
          </p:cNvPr>
          <p:cNvSpPr txBox="1"/>
          <p:nvPr/>
        </p:nvSpPr>
        <p:spPr>
          <a:xfrm>
            <a:off x="332814" y="708420"/>
            <a:ext cx="10711391" cy="369332"/>
          </a:xfrm>
          <a:prstGeom prst="rect">
            <a:avLst/>
          </a:prstGeom>
          <a:noFill/>
        </p:spPr>
        <p:txBody>
          <a:bodyPr wrap="square" rtlCol="0">
            <a:spAutoFit/>
          </a:bodyPr>
          <a:lstStyle/>
          <a:p>
            <a:r>
              <a:rPr lang="en-US"/>
              <a:t>Scope and Outcomes for work streams (2 of 2)</a:t>
            </a:r>
          </a:p>
        </p:txBody>
      </p:sp>
      <p:sp>
        <p:nvSpPr>
          <p:cNvPr id="7" name="Title 3">
            <a:extLst>
              <a:ext uri="{FF2B5EF4-FFF2-40B4-BE49-F238E27FC236}">
                <a16:creationId xmlns:a16="http://schemas.microsoft.com/office/drawing/2014/main" id="{3927DDB0-5529-484F-A977-1421A5E50C35}"/>
              </a:ext>
            </a:extLst>
          </p:cNvPr>
          <p:cNvSpPr txBox="1">
            <a:spLocks/>
          </p:cNvSpPr>
          <p:nvPr/>
        </p:nvSpPr>
        <p:spPr>
          <a:xfrm>
            <a:off x="0" y="0"/>
            <a:ext cx="12192000" cy="605836"/>
          </a:xfrm>
          <a:prstGeom prst="rect">
            <a:avLst/>
          </a:prstGeom>
          <a:solidFill>
            <a:schemeClr val="accent5">
              <a:lumMod val="75000"/>
            </a:schemeClr>
          </a:solidFill>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solidFill>
                  <a:schemeClr val="bg1"/>
                </a:solidFill>
              </a:rPr>
              <a:t>Adoption &amp; Deployment Work Streams</a:t>
            </a:r>
          </a:p>
        </p:txBody>
      </p:sp>
    </p:spTree>
    <p:extLst>
      <p:ext uri="{BB962C8B-B14F-4D97-AF65-F5344CB8AC3E}">
        <p14:creationId xmlns:p14="http://schemas.microsoft.com/office/powerpoint/2010/main" val="27486529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3BEFDCC-9A8E-4111-9568-B0D8F1EFAA53}"/>
              </a:ext>
            </a:extLst>
          </p:cNvPr>
          <p:cNvSpPr>
            <a:spLocks noGrp="1"/>
          </p:cNvSpPr>
          <p:nvPr>
            <p:ph type="title"/>
          </p:nvPr>
        </p:nvSpPr>
        <p:spPr>
          <a:xfrm>
            <a:off x="0" y="0"/>
            <a:ext cx="12192000" cy="605836"/>
          </a:xfrm>
          <a:solidFill>
            <a:schemeClr val="accent5">
              <a:lumMod val="75000"/>
            </a:schemeClr>
          </a:solidFill>
        </p:spPr>
        <p:txBody>
          <a:bodyPr>
            <a:normAutofit fontScale="90000"/>
          </a:bodyPr>
          <a:lstStyle/>
          <a:p>
            <a:r>
              <a:rPr lang="en-US">
                <a:solidFill>
                  <a:schemeClr val="bg1"/>
                </a:solidFill>
              </a:rPr>
              <a:t>Adoption &amp; Deployment Work Streams</a:t>
            </a:r>
          </a:p>
        </p:txBody>
      </p:sp>
      <p:graphicFrame>
        <p:nvGraphicFramePr>
          <p:cNvPr id="5" name="Table 4">
            <a:extLst>
              <a:ext uri="{FF2B5EF4-FFF2-40B4-BE49-F238E27FC236}">
                <a16:creationId xmlns:a16="http://schemas.microsoft.com/office/drawing/2014/main" id="{92FAA0FC-36BC-4684-AD9A-8A51AC5DA9AC}"/>
              </a:ext>
            </a:extLst>
          </p:cNvPr>
          <p:cNvGraphicFramePr>
            <a:graphicFrameLocks noGrp="1"/>
          </p:cNvGraphicFramePr>
          <p:nvPr>
            <p:extLst>
              <p:ext uri="{D42A27DB-BD31-4B8C-83A1-F6EECF244321}">
                <p14:modId xmlns:p14="http://schemas.microsoft.com/office/powerpoint/2010/main" val="1828620629"/>
              </p:ext>
            </p:extLst>
          </p:nvPr>
        </p:nvGraphicFramePr>
        <p:xfrm>
          <a:off x="455363" y="1049370"/>
          <a:ext cx="11281274" cy="5740400"/>
        </p:xfrm>
        <a:graphic>
          <a:graphicData uri="http://schemas.openxmlformats.org/drawingml/2006/table">
            <a:tbl>
              <a:tblPr>
                <a:tableStyleId>{B301B821-A1FF-4177-AEE7-76D212191A09}</a:tableStyleId>
              </a:tblPr>
              <a:tblGrid>
                <a:gridCol w="2829457">
                  <a:extLst>
                    <a:ext uri="{9D8B030D-6E8A-4147-A177-3AD203B41FA5}">
                      <a16:colId xmlns:a16="http://schemas.microsoft.com/office/drawing/2014/main" val="1126313929"/>
                    </a:ext>
                  </a:extLst>
                </a:gridCol>
                <a:gridCol w="1789628">
                  <a:extLst>
                    <a:ext uri="{9D8B030D-6E8A-4147-A177-3AD203B41FA5}">
                      <a16:colId xmlns:a16="http://schemas.microsoft.com/office/drawing/2014/main" val="1529252100"/>
                    </a:ext>
                  </a:extLst>
                </a:gridCol>
                <a:gridCol w="2569659">
                  <a:extLst>
                    <a:ext uri="{9D8B030D-6E8A-4147-A177-3AD203B41FA5}">
                      <a16:colId xmlns:a16="http://schemas.microsoft.com/office/drawing/2014/main" val="1518486122"/>
                    </a:ext>
                  </a:extLst>
                </a:gridCol>
                <a:gridCol w="4092530">
                  <a:extLst>
                    <a:ext uri="{9D8B030D-6E8A-4147-A177-3AD203B41FA5}">
                      <a16:colId xmlns:a16="http://schemas.microsoft.com/office/drawing/2014/main" val="1457538610"/>
                    </a:ext>
                  </a:extLst>
                </a:gridCol>
              </a:tblGrid>
              <a:tr h="280965">
                <a:tc>
                  <a:txBody>
                    <a:bodyPr/>
                    <a:lstStyle/>
                    <a:p>
                      <a:pPr marL="0" marR="0" fontAlgn="t">
                        <a:spcBef>
                          <a:spcPts val="0"/>
                        </a:spcBef>
                        <a:spcAft>
                          <a:spcPts val="0"/>
                        </a:spcAft>
                      </a:pPr>
                      <a:r>
                        <a:rPr lang="en-US" sz="1400">
                          <a:solidFill>
                            <a:schemeClr val="bg1"/>
                          </a:solidFill>
                          <a:effectLst/>
                        </a:rPr>
                        <a:t>Workstream</a:t>
                      </a:r>
                      <a:endParaRPr lang="en-US" sz="1400" b="1">
                        <a:solidFill>
                          <a:schemeClr val="bg1"/>
                        </a:solidFill>
                        <a:effectLst/>
                        <a:latin typeface="Segoe UI Light" panose="020B0502040204020203" pitchFamily="34" charset="0"/>
                      </a:endParaRPr>
                    </a:p>
                  </a:txBody>
                  <a:tcPr marL="50800" marR="50800" marT="50800" marB="50800">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accent5">
                        <a:lumMod val="75000"/>
                      </a:schemeClr>
                    </a:solidFill>
                  </a:tcPr>
                </a:tc>
                <a:tc>
                  <a:txBody>
                    <a:bodyPr/>
                    <a:lstStyle/>
                    <a:p>
                      <a:pPr marL="0" marR="0" fontAlgn="t">
                        <a:spcBef>
                          <a:spcPts val="0"/>
                        </a:spcBef>
                        <a:spcAft>
                          <a:spcPts val="0"/>
                        </a:spcAft>
                      </a:pPr>
                      <a:r>
                        <a:rPr lang="en-US" sz="1400">
                          <a:solidFill>
                            <a:schemeClr val="bg1"/>
                          </a:solidFill>
                          <a:effectLst/>
                        </a:rPr>
                        <a:t>Customer Lead</a:t>
                      </a:r>
                      <a:endParaRPr lang="en-US" sz="1400" b="1">
                        <a:solidFill>
                          <a:schemeClr val="bg1"/>
                        </a:solidFill>
                        <a:effectLst/>
                        <a:latin typeface="Segoe UI Light" panose="020B0502040204020203" pitchFamily="34" charset="0"/>
                      </a:endParaRPr>
                    </a:p>
                  </a:txBody>
                  <a:tcPr marL="50800" marR="50800" marT="50800" marB="50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accent5">
                        <a:lumMod val="75000"/>
                      </a:schemeClr>
                    </a:solidFill>
                  </a:tcPr>
                </a:tc>
                <a:tc>
                  <a:txBody>
                    <a:bodyPr/>
                    <a:lstStyle/>
                    <a:p>
                      <a:pPr marL="0" marR="0" fontAlgn="t">
                        <a:spcBef>
                          <a:spcPts val="0"/>
                        </a:spcBef>
                        <a:spcAft>
                          <a:spcPts val="0"/>
                        </a:spcAft>
                      </a:pPr>
                      <a:r>
                        <a:rPr lang="en-US" sz="1400">
                          <a:solidFill>
                            <a:schemeClr val="bg1"/>
                          </a:solidFill>
                          <a:effectLst/>
                        </a:rPr>
                        <a:t>Microsoft Staff or Asset</a:t>
                      </a:r>
                      <a:endParaRPr lang="en-US" sz="1400" b="1">
                        <a:solidFill>
                          <a:schemeClr val="bg1"/>
                        </a:solidFill>
                        <a:effectLst/>
                        <a:latin typeface="Segoe UI Light" panose="020B0502040204020203" pitchFamily="34" charset="0"/>
                      </a:endParaRPr>
                    </a:p>
                  </a:txBody>
                  <a:tcPr marL="50800" marR="50800" marT="50800" marB="50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accent5">
                        <a:lumMod val="75000"/>
                      </a:schemeClr>
                    </a:solidFill>
                  </a:tcPr>
                </a:tc>
                <a:tc>
                  <a:txBody>
                    <a:bodyPr/>
                    <a:lstStyle/>
                    <a:p>
                      <a:pPr marL="0" marR="0" fontAlgn="t">
                        <a:spcBef>
                          <a:spcPts val="0"/>
                        </a:spcBef>
                        <a:spcAft>
                          <a:spcPts val="0"/>
                        </a:spcAft>
                      </a:pPr>
                      <a:r>
                        <a:rPr lang="en-US" sz="1400">
                          <a:solidFill>
                            <a:schemeClr val="bg1"/>
                          </a:solidFill>
                          <a:effectLst/>
                        </a:rPr>
                        <a:t>Weekly ROB &amp; Notes</a:t>
                      </a:r>
                      <a:endParaRPr lang="en-US" sz="1400" b="1">
                        <a:solidFill>
                          <a:schemeClr val="bg1"/>
                        </a:solidFill>
                        <a:effectLst/>
                        <a:latin typeface="Segoe UI Light" panose="020B0502040204020203" pitchFamily="34" charset="0"/>
                      </a:endParaRPr>
                    </a:p>
                  </a:txBody>
                  <a:tcPr marL="50800" marR="50800" marT="50800" marB="50800">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accent5">
                        <a:lumMod val="75000"/>
                      </a:schemeClr>
                    </a:solidFill>
                  </a:tcPr>
                </a:tc>
                <a:extLst>
                  <a:ext uri="{0D108BD9-81ED-4DB2-BD59-A6C34878D82A}">
                    <a16:rowId xmlns:a16="http://schemas.microsoft.com/office/drawing/2014/main" val="2260329972"/>
                  </a:ext>
                </a:extLst>
              </a:tr>
              <a:tr h="461585">
                <a:tc>
                  <a:txBody>
                    <a:bodyPr/>
                    <a:lstStyle/>
                    <a:p>
                      <a:pPr marL="0" marR="0" fontAlgn="t">
                        <a:spcBef>
                          <a:spcPts val="0"/>
                        </a:spcBef>
                        <a:spcAft>
                          <a:spcPts val="0"/>
                        </a:spcAft>
                      </a:pPr>
                      <a:r>
                        <a:rPr lang="en-US" sz="1200">
                          <a:effectLst/>
                        </a:rPr>
                        <a:t>Service Strategy &amp; Project Plan</a:t>
                      </a:r>
                    </a:p>
                    <a:p>
                      <a:pPr marL="0" marR="0" fontAlgn="t">
                        <a:spcBef>
                          <a:spcPts val="0"/>
                        </a:spcBef>
                        <a:spcAft>
                          <a:spcPts val="0"/>
                        </a:spcAft>
                      </a:pPr>
                      <a:endParaRPr lang="en-US" sz="1200">
                        <a:effectLst/>
                      </a:endParaRPr>
                    </a:p>
                    <a:p>
                      <a:pPr marL="0" marR="0" fontAlgn="t">
                        <a:spcBef>
                          <a:spcPts val="0"/>
                        </a:spcBef>
                        <a:spcAft>
                          <a:spcPts val="0"/>
                        </a:spcAft>
                      </a:pPr>
                      <a:r>
                        <a:rPr lang="en-US" sz="1200">
                          <a:effectLst/>
                        </a:rPr>
                        <a:t>Stakeholder Mapping &amp; Alignments</a:t>
                      </a:r>
                      <a:endParaRPr lang="en-US" sz="1200">
                        <a:effectLst/>
                        <a:latin typeface="Segoe UI Light" panose="020B0502040204020203" pitchFamily="34" charset="0"/>
                      </a:endParaRPr>
                    </a:p>
                  </a:txBody>
                  <a:tcPr marL="50800" marR="50800" marT="50800" marB="5080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t">
                        <a:spcBef>
                          <a:spcPts val="0"/>
                        </a:spcBef>
                        <a:spcAft>
                          <a:spcPts val="0"/>
                        </a:spcAft>
                      </a:pPr>
                      <a:endParaRPr lang="en-US" sz="1200">
                        <a:effectLst/>
                        <a:latin typeface="Segoe UI Light" panose="020B0502040204020203" pitchFamily="34" charset="0"/>
                      </a:endParaRPr>
                    </a:p>
                  </a:txBody>
                  <a:tcPr marL="50800" marR="50800" marT="50800" marB="50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t">
                        <a:spcBef>
                          <a:spcPts val="0"/>
                        </a:spcBef>
                        <a:spcAft>
                          <a:spcPts val="0"/>
                        </a:spcAft>
                      </a:pPr>
                      <a:r>
                        <a:rPr lang="en-US" sz="1200">
                          <a:effectLst/>
                        </a:rPr>
                        <a:t>CSM/CPM</a:t>
                      </a:r>
                      <a:endParaRPr lang="en-US" sz="1200">
                        <a:effectLst/>
                        <a:latin typeface="Segoe UI Light" panose="020B0502040204020203" pitchFamily="34" charset="0"/>
                      </a:endParaRPr>
                    </a:p>
                  </a:txBody>
                  <a:tcPr marL="50800" marR="50800" marT="50800" marB="50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t">
                        <a:spcBef>
                          <a:spcPts val="0"/>
                        </a:spcBef>
                        <a:spcAft>
                          <a:spcPts val="0"/>
                        </a:spcAft>
                      </a:pPr>
                      <a:r>
                        <a:rPr lang="en-US" sz="1200">
                          <a:effectLst/>
                        </a:rPr>
                        <a:t>PMO - Full Team All UP - Weekly 30 minutes &amp; monthly Planning 1 hour meeting</a:t>
                      </a:r>
                      <a:endParaRPr lang="en-US" sz="1200">
                        <a:effectLst/>
                        <a:latin typeface="Segoe UI Light" panose="020B0502040204020203" pitchFamily="34" charset="0"/>
                      </a:endParaRPr>
                    </a:p>
                  </a:txBody>
                  <a:tcPr marL="50800" marR="50800" marT="50800" marB="5080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15340020"/>
                  </a:ext>
                </a:extLst>
              </a:tr>
              <a:tr h="280965">
                <a:tc>
                  <a:txBody>
                    <a:bodyPr/>
                    <a:lstStyle/>
                    <a:p>
                      <a:pPr marL="0" marR="0" fontAlgn="t">
                        <a:spcBef>
                          <a:spcPts val="0"/>
                        </a:spcBef>
                        <a:spcAft>
                          <a:spcPts val="0"/>
                        </a:spcAft>
                      </a:pPr>
                      <a:r>
                        <a:rPr lang="en-US" sz="1200" kern="1200">
                          <a:solidFill>
                            <a:schemeClr val="dk1"/>
                          </a:solidFill>
                          <a:effectLst/>
                          <a:latin typeface="+mn-lt"/>
                          <a:ea typeface="+mn-ea"/>
                          <a:cs typeface="+mn-cs"/>
                        </a:rPr>
                        <a:t>Program communications &amp; success stories</a:t>
                      </a:r>
                    </a:p>
                  </a:txBody>
                  <a:tcPr marL="50800" marR="50800" marT="50800" marB="5080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t">
                        <a:spcBef>
                          <a:spcPts val="0"/>
                        </a:spcBef>
                        <a:spcAft>
                          <a:spcPts val="0"/>
                        </a:spcAft>
                      </a:pPr>
                      <a:endParaRPr lang="en-US" sz="1200">
                        <a:effectLst/>
                        <a:latin typeface="Segoe UI Light" panose="020B0502040204020203" pitchFamily="34" charset="0"/>
                      </a:endParaRPr>
                    </a:p>
                  </a:txBody>
                  <a:tcPr marL="50800" marR="50800" marT="50800" marB="50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t">
                        <a:spcBef>
                          <a:spcPts val="0"/>
                        </a:spcBef>
                        <a:spcAft>
                          <a:spcPts val="0"/>
                        </a:spcAft>
                      </a:pPr>
                      <a:r>
                        <a:rPr lang="en-US" sz="1200" kern="1200">
                          <a:solidFill>
                            <a:schemeClr val="dk1"/>
                          </a:solidFill>
                          <a:effectLst/>
                          <a:latin typeface="+mn-lt"/>
                          <a:ea typeface="+mn-ea"/>
                          <a:cs typeface="+mn-cs"/>
                        </a:rPr>
                        <a:t>N/A</a:t>
                      </a:r>
                    </a:p>
                  </a:txBody>
                  <a:tcPr marL="50800" marR="50800" marT="50800" marB="50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t">
                        <a:spcBef>
                          <a:spcPts val="0"/>
                        </a:spcBef>
                        <a:spcAft>
                          <a:spcPts val="0"/>
                        </a:spcAft>
                      </a:pPr>
                      <a:endParaRPr lang="en-US" sz="1200">
                        <a:effectLst/>
                        <a:latin typeface="Segoe UI Light" panose="020B0502040204020203" pitchFamily="34" charset="0"/>
                      </a:endParaRPr>
                    </a:p>
                  </a:txBody>
                  <a:tcPr marL="50800" marR="50800" marT="50800" marB="5080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08520771"/>
                  </a:ext>
                </a:extLst>
              </a:tr>
              <a:tr h="280965">
                <a:tc>
                  <a:txBody>
                    <a:bodyPr/>
                    <a:lstStyle/>
                    <a:p>
                      <a:pPr marL="0" marR="0" fontAlgn="t">
                        <a:spcBef>
                          <a:spcPts val="0"/>
                        </a:spcBef>
                        <a:spcAft>
                          <a:spcPts val="0"/>
                        </a:spcAft>
                      </a:pPr>
                      <a:r>
                        <a:rPr lang="en-US" sz="1200">
                          <a:effectLst/>
                        </a:rPr>
                        <a:t>Champion Program</a:t>
                      </a:r>
                    </a:p>
                  </a:txBody>
                  <a:tcPr marL="50800" marR="50800" marT="50800" marB="5080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t">
                        <a:spcBef>
                          <a:spcPts val="0"/>
                        </a:spcBef>
                        <a:spcAft>
                          <a:spcPts val="0"/>
                        </a:spcAft>
                      </a:pPr>
                      <a:endParaRPr lang="en-US" sz="1200">
                        <a:effectLst/>
                        <a:latin typeface="Segoe UI Light" panose="020B0502040204020203" pitchFamily="34" charset="0"/>
                      </a:endParaRPr>
                    </a:p>
                  </a:txBody>
                  <a:tcPr marL="50800" marR="50800" marT="50800" marB="50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t">
                        <a:spcBef>
                          <a:spcPts val="0"/>
                        </a:spcBef>
                        <a:spcAft>
                          <a:spcPts val="0"/>
                        </a:spcAft>
                      </a:pPr>
                      <a:r>
                        <a:rPr lang="en-US" sz="1200">
                          <a:effectLst/>
                        </a:rPr>
                        <a:t>CSM &amp; Via O365 Champion Program</a:t>
                      </a:r>
                      <a:endParaRPr lang="en-US" sz="1200">
                        <a:effectLst/>
                        <a:latin typeface="Segoe UI Light" panose="020B0502040204020203" pitchFamily="34" charset="0"/>
                      </a:endParaRPr>
                    </a:p>
                  </a:txBody>
                  <a:tcPr marL="50800" marR="50800" marT="50800" marB="50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t">
                        <a:spcBef>
                          <a:spcPts val="0"/>
                        </a:spcBef>
                        <a:spcAft>
                          <a:spcPts val="0"/>
                        </a:spcAft>
                      </a:pPr>
                      <a:r>
                        <a:rPr lang="en-US" sz="1200">
                          <a:effectLst/>
                        </a:rPr>
                        <a:t>Monthly champion calls – 1 hour; </a:t>
                      </a:r>
                    </a:p>
                    <a:p>
                      <a:pPr marL="0" marR="0" fontAlgn="t">
                        <a:spcBef>
                          <a:spcPts val="0"/>
                        </a:spcBef>
                        <a:spcAft>
                          <a:spcPts val="0"/>
                        </a:spcAft>
                      </a:pPr>
                      <a:r>
                        <a:rPr lang="en-US" sz="1200">
                          <a:effectLst/>
                        </a:rPr>
                        <a:t>Leads with others optional attendance at public O365 Champion community calls with Microsoft – 1 hour</a:t>
                      </a:r>
                      <a:endParaRPr lang="en-US" sz="1200">
                        <a:effectLst/>
                        <a:latin typeface="Segoe UI Light" panose="020B0502040204020203" pitchFamily="34" charset="0"/>
                      </a:endParaRPr>
                    </a:p>
                  </a:txBody>
                  <a:tcPr marL="50800" marR="50800" marT="50800" marB="5080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78930777"/>
                  </a:ext>
                </a:extLst>
              </a:tr>
              <a:tr h="461585">
                <a:tc>
                  <a:txBody>
                    <a:bodyPr/>
                    <a:lstStyle/>
                    <a:p>
                      <a:pPr marL="0" marR="0" fontAlgn="t">
                        <a:spcBef>
                          <a:spcPts val="0"/>
                        </a:spcBef>
                        <a:spcAft>
                          <a:spcPts val="0"/>
                        </a:spcAft>
                      </a:pPr>
                      <a:r>
                        <a:rPr lang="en-US" sz="1200">
                          <a:effectLst/>
                        </a:rPr>
                        <a:t>Support Readiness</a:t>
                      </a:r>
                    </a:p>
                    <a:p>
                      <a:pPr marL="0" marR="0" fontAlgn="t">
                        <a:spcBef>
                          <a:spcPts val="0"/>
                        </a:spcBef>
                        <a:spcAft>
                          <a:spcPts val="0"/>
                        </a:spcAft>
                      </a:pPr>
                      <a:r>
                        <a:rPr lang="en-US" sz="1200">
                          <a:effectLst/>
                        </a:rPr>
                        <a:t> </a:t>
                      </a:r>
                      <a:endParaRPr lang="en-US" sz="1200">
                        <a:effectLst/>
                        <a:latin typeface="Segoe UI Light" panose="020B0502040204020203" pitchFamily="34" charset="0"/>
                      </a:endParaRPr>
                    </a:p>
                  </a:txBody>
                  <a:tcPr marL="50800" marR="50800" marT="50800" marB="5080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t">
                        <a:spcBef>
                          <a:spcPts val="0"/>
                        </a:spcBef>
                        <a:spcAft>
                          <a:spcPts val="0"/>
                        </a:spcAft>
                      </a:pPr>
                      <a:endParaRPr lang="en-US" sz="1200">
                        <a:effectLst/>
                        <a:latin typeface="Segoe UI Light" panose="020B0502040204020203" pitchFamily="34" charset="0"/>
                      </a:endParaRPr>
                    </a:p>
                  </a:txBody>
                  <a:tcPr marL="50800" marR="50800" marT="50800" marB="50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t">
                        <a:spcBef>
                          <a:spcPts val="0"/>
                        </a:spcBef>
                        <a:spcAft>
                          <a:spcPts val="0"/>
                        </a:spcAft>
                      </a:pPr>
                      <a:r>
                        <a:rPr lang="en-US" sz="1200">
                          <a:effectLst/>
                        </a:rPr>
                        <a:t>Onboarding – 2 hours</a:t>
                      </a:r>
                      <a:endParaRPr lang="en-US" sz="1200">
                        <a:effectLst/>
                        <a:latin typeface="Segoe UI Light" panose="020B0502040204020203" pitchFamily="34" charset="0"/>
                      </a:endParaRPr>
                    </a:p>
                  </a:txBody>
                  <a:tcPr marL="50800" marR="50800" marT="50800" marB="50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t">
                        <a:spcBef>
                          <a:spcPts val="0"/>
                        </a:spcBef>
                        <a:spcAft>
                          <a:spcPts val="0"/>
                        </a:spcAft>
                      </a:pPr>
                      <a:r>
                        <a:rPr lang="en-US" sz="1200">
                          <a:effectLst/>
                        </a:rPr>
                        <a:t>Early training with Champions</a:t>
                      </a:r>
                    </a:p>
                    <a:p>
                      <a:pPr marL="0" marR="0" fontAlgn="t">
                        <a:spcBef>
                          <a:spcPts val="0"/>
                        </a:spcBef>
                        <a:spcAft>
                          <a:spcPts val="0"/>
                        </a:spcAft>
                      </a:pPr>
                      <a:r>
                        <a:rPr lang="en-US" sz="1200">
                          <a:effectLst/>
                        </a:rPr>
                        <a:t>Onboarding to Feedback channels</a:t>
                      </a:r>
                    </a:p>
                    <a:p>
                      <a:pPr marL="0" marR="0" fontAlgn="t">
                        <a:spcBef>
                          <a:spcPts val="0"/>
                        </a:spcBef>
                        <a:spcAft>
                          <a:spcPts val="0"/>
                        </a:spcAft>
                      </a:pPr>
                      <a:r>
                        <a:rPr lang="en-US" sz="1200">
                          <a:effectLst/>
                        </a:rPr>
                        <a:t>Monthly review of issues/trends within Service Health Review</a:t>
                      </a:r>
                      <a:endParaRPr lang="en-US" sz="1200">
                        <a:effectLst/>
                        <a:latin typeface="Segoe UI Light" panose="020B0502040204020203" pitchFamily="34" charset="0"/>
                      </a:endParaRPr>
                    </a:p>
                  </a:txBody>
                  <a:tcPr marL="50800" marR="50800" marT="50800" marB="5080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15263393"/>
                  </a:ext>
                </a:extLst>
              </a:tr>
              <a:tr h="280965">
                <a:tc>
                  <a:txBody>
                    <a:bodyPr/>
                    <a:lstStyle/>
                    <a:p>
                      <a:pPr marL="0" marR="0" fontAlgn="t">
                        <a:spcBef>
                          <a:spcPts val="0"/>
                        </a:spcBef>
                        <a:spcAft>
                          <a:spcPts val="0"/>
                        </a:spcAft>
                      </a:pPr>
                      <a:r>
                        <a:rPr lang="en-US" sz="1200">
                          <a:effectLst/>
                        </a:rPr>
                        <a:t>Early Adopters &amp; Feedback </a:t>
                      </a:r>
                      <a:endParaRPr lang="en-US" sz="1200">
                        <a:effectLst/>
                        <a:latin typeface="Segoe UI Light" panose="020B0502040204020203" pitchFamily="34" charset="0"/>
                      </a:endParaRPr>
                    </a:p>
                  </a:txBody>
                  <a:tcPr marL="50800" marR="50800" marT="50800" marB="5080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t">
                        <a:spcBef>
                          <a:spcPts val="0"/>
                        </a:spcBef>
                        <a:spcAft>
                          <a:spcPts val="0"/>
                        </a:spcAft>
                      </a:pPr>
                      <a:endParaRPr lang="en-US" sz="1200">
                        <a:effectLst/>
                        <a:latin typeface="Segoe UI Light" panose="020B0502040204020203" pitchFamily="34" charset="0"/>
                      </a:endParaRPr>
                    </a:p>
                  </a:txBody>
                  <a:tcPr marL="50800" marR="50800" marT="50800" marB="50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t">
                        <a:spcBef>
                          <a:spcPts val="0"/>
                        </a:spcBef>
                        <a:spcAft>
                          <a:spcPts val="0"/>
                        </a:spcAft>
                      </a:pPr>
                      <a:r>
                        <a:rPr lang="en-US" sz="1200">
                          <a:effectLst/>
                        </a:rPr>
                        <a:t>CSM</a:t>
                      </a:r>
                      <a:endParaRPr lang="en-US" sz="1200">
                        <a:effectLst/>
                        <a:latin typeface="Segoe UI Light" panose="020B0502040204020203" pitchFamily="34" charset="0"/>
                      </a:endParaRPr>
                    </a:p>
                  </a:txBody>
                  <a:tcPr marL="50800" marR="50800" marT="50800" marB="50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a:effectLst/>
                        </a:rPr>
                        <a:t>Monthly review of issues/trends within Service Health Review</a:t>
                      </a:r>
                      <a:endParaRPr lang="en-US" sz="1200">
                        <a:effectLst/>
                        <a:latin typeface="Segoe UI Light" panose="020B0502040204020203" pitchFamily="34" charset="0"/>
                      </a:endParaRPr>
                    </a:p>
                  </a:txBody>
                  <a:tcPr marL="50800" marR="50800" marT="50800" marB="5080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4362131"/>
                  </a:ext>
                </a:extLst>
              </a:tr>
              <a:tr h="280965">
                <a:tc>
                  <a:txBody>
                    <a:bodyPr/>
                    <a:lstStyle/>
                    <a:p>
                      <a:pPr marL="0" marR="0" fontAlgn="t">
                        <a:spcBef>
                          <a:spcPts val="0"/>
                        </a:spcBef>
                        <a:spcAft>
                          <a:spcPts val="0"/>
                        </a:spcAft>
                      </a:pPr>
                      <a:r>
                        <a:rPr lang="en-US" sz="1200">
                          <a:effectLst/>
                        </a:rPr>
                        <a:t>Governance &amp; Security</a:t>
                      </a:r>
                      <a:endParaRPr lang="en-US" sz="1200">
                        <a:effectLst/>
                        <a:latin typeface="Segoe UI Light" panose="020B0502040204020203" pitchFamily="34" charset="0"/>
                      </a:endParaRPr>
                    </a:p>
                  </a:txBody>
                  <a:tcPr marL="50800" marR="50800" marT="50800" marB="5080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t">
                        <a:spcBef>
                          <a:spcPts val="0"/>
                        </a:spcBef>
                        <a:spcAft>
                          <a:spcPts val="0"/>
                        </a:spcAft>
                      </a:pPr>
                      <a:endParaRPr lang="en-US" sz="1200">
                        <a:effectLst/>
                        <a:latin typeface="Segoe UI Light" panose="020B0502040204020203" pitchFamily="34" charset="0"/>
                      </a:endParaRPr>
                    </a:p>
                  </a:txBody>
                  <a:tcPr marL="50800" marR="50800" marT="50800" marB="50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t">
                        <a:spcBef>
                          <a:spcPts val="0"/>
                        </a:spcBef>
                        <a:spcAft>
                          <a:spcPts val="0"/>
                        </a:spcAft>
                      </a:pPr>
                      <a:r>
                        <a:rPr lang="en-US" sz="1200">
                          <a:effectLst/>
                        </a:rPr>
                        <a:t>CSM/CPM/SSP/TSP</a:t>
                      </a:r>
                      <a:endParaRPr lang="en-US" sz="1200">
                        <a:effectLst/>
                        <a:latin typeface="Segoe UI Light" panose="020B0502040204020203" pitchFamily="34" charset="0"/>
                      </a:endParaRPr>
                    </a:p>
                  </a:txBody>
                  <a:tcPr marL="50800" marR="50800" marT="50800" marB="50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t">
                        <a:spcBef>
                          <a:spcPts val="0"/>
                        </a:spcBef>
                        <a:spcAft>
                          <a:spcPts val="0"/>
                        </a:spcAft>
                      </a:pPr>
                      <a:r>
                        <a:rPr lang="en-US" sz="1200">
                          <a:effectLst/>
                        </a:rPr>
                        <a:t> </a:t>
                      </a:r>
                      <a:endParaRPr lang="en-US" sz="1200">
                        <a:effectLst/>
                        <a:latin typeface="Segoe UI Light" panose="020B0502040204020203" pitchFamily="34" charset="0"/>
                      </a:endParaRPr>
                    </a:p>
                  </a:txBody>
                  <a:tcPr marL="50800" marR="50800" marT="50800" marB="5080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37361182"/>
                  </a:ext>
                </a:extLst>
              </a:tr>
              <a:tr h="277259">
                <a:tc>
                  <a:txBody>
                    <a:bodyPr/>
                    <a:lstStyle/>
                    <a:p>
                      <a:pPr marL="0" marR="0" fontAlgn="t">
                        <a:spcBef>
                          <a:spcPts val="0"/>
                        </a:spcBef>
                        <a:spcAft>
                          <a:spcPts val="0"/>
                        </a:spcAft>
                      </a:pPr>
                      <a:r>
                        <a:rPr lang="en-US" sz="1200">
                          <a:effectLst/>
                        </a:rPr>
                        <a:t>Technical Readiness &amp; Alignment</a:t>
                      </a:r>
                      <a:endParaRPr lang="en-US" sz="1200">
                        <a:effectLst/>
                        <a:latin typeface="Segoe UI Light" panose="020B0502040204020203" pitchFamily="34" charset="0"/>
                      </a:endParaRPr>
                    </a:p>
                  </a:txBody>
                  <a:tcPr marL="50800" marR="50800" marT="50800" marB="5080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t">
                        <a:spcBef>
                          <a:spcPts val="0"/>
                        </a:spcBef>
                        <a:spcAft>
                          <a:spcPts val="0"/>
                        </a:spcAft>
                      </a:pPr>
                      <a:endParaRPr lang="en-US" sz="1200">
                        <a:effectLst/>
                        <a:latin typeface="Segoe UI Light" panose="020B0502040204020203" pitchFamily="34" charset="0"/>
                      </a:endParaRPr>
                    </a:p>
                  </a:txBody>
                  <a:tcPr marL="50800" marR="50800" marT="50800" marB="50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t">
                        <a:spcBef>
                          <a:spcPts val="0"/>
                        </a:spcBef>
                        <a:spcAft>
                          <a:spcPts val="0"/>
                        </a:spcAft>
                      </a:pPr>
                      <a:r>
                        <a:rPr lang="en-US" sz="1200">
                          <a:effectLst/>
                        </a:rPr>
                        <a:t>TSP/CPM/PFE</a:t>
                      </a:r>
                      <a:endParaRPr lang="en-US" sz="1200">
                        <a:effectLst/>
                        <a:latin typeface="Segoe UI Light" panose="020B0502040204020203" pitchFamily="34" charset="0"/>
                      </a:endParaRPr>
                    </a:p>
                  </a:txBody>
                  <a:tcPr marL="50800" marR="50800" marT="50800" marB="50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t">
                        <a:spcBef>
                          <a:spcPts val="0"/>
                        </a:spcBef>
                        <a:spcAft>
                          <a:spcPts val="0"/>
                        </a:spcAft>
                      </a:pPr>
                      <a:r>
                        <a:rPr lang="en-US" sz="1200">
                          <a:effectLst/>
                        </a:rPr>
                        <a:t>Weekly - alignment across technology deployment projects</a:t>
                      </a:r>
                      <a:endParaRPr lang="en-US" sz="1200">
                        <a:effectLst/>
                        <a:latin typeface="Segoe UI Light" panose="020B0502040204020203" pitchFamily="34" charset="0"/>
                      </a:endParaRPr>
                    </a:p>
                  </a:txBody>
                  <a:tcPr marL="50800" marR="50800" marT="50800" marB="5080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06458557"/>
                  </a:ext>
                </a:extLst>
              </a:tr>
              <a:tr h="280965">
                <a:tc>
                  <a:txBody>
                    <a:bodyPr/>
                    <a:lstStyle/>
                    <a:p>
                      <a:pPr marL="0" marR="0" fontAlgn="t">
                        <a:spcBef>
                          <a:spcPts val="0"/>
                        </a:spcBef>
                        <a:spcAft>
                          <a:spcPts val="0"/>
                        </a:spcAft>
                      </a:pPr>
                      <a:r>
                        <a:rPr lang="en-US" sz="1200">
                          <a:effectLst/>
                        </a:rPr>
                        <a:t>Metrics &amp; reporting</a:t>
                      </a:r>
                      <a:endParaRPr lang="en-US" sz="1200">
                        <a:effectLst/>
                        <a:latin typeface="Segoe UI Light" panose="020B0502040204020203" pitchFamily="34" charset="0"/>
                      </a:endParaRPr>
                    </a:p>
                  </a:txBody>
                  <a:tcPr marL="50800" marR="50800" marT="50800" marB="5080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t">
                        <a:spcBef>
                          <a:spcPts val="0"/>
                        </a:spcBef>
                        <a:spcAft>
                          <a:spcPts val="0"/>
                        </a:spcAft>
                      </a:pPr>
                      <a:endParaRPr lang="en-US" sz="1200">
                        <a:effectLst/>
                        <a:latin typeface="Segoe UI Light" panose="020B0502040204020203" pitchFamily="34" charset="0"/>
                      </a:endParaRPr>
                    </a:p>
                  </a:txBody>
                  <a:tcPr marL="50800" marR="50800" marT="50800" marB="50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t">
                        <a:spcBef>
                          <a:spcPts val="0"/>
                        </a:spcBef>
                        <a:spcAft>
                          <a:spcPts val="0"/>
                        </a:spcAft>
                      </a:pPr>
                      <a:r>
                        <a:rPr lang="en-US" sz="1200">
                          <a:effectLst/>
                        </a:rPr>
                        <a:t>N/A</a:t>
                      </a:r>
                      <a:endParaRPr lang="en-US" sz="1200">
                        <a:effectLst/>
                        <a:latin typeface="Segoe UI Light" panose="020B0502040204020203" pitchFamily="34" charset="0"/>
                      </a:endParaRPr>
                    </a:p>
                  </a:txBody>
                  <a:tcPr marL="50800" marR="50800" marT="50800" marB="50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t">
                        <a:spcBef>
                          <a:spcPts val="0"/>
                        </a:spcBef>
                        <a:spcAft>
                          <a:spcPts val="0"/>
                        </a:spcAft>
                      </a:pPr>
                      <a:endParaRPr lang="en-US" sz="1200">
                        <a:effectLst/>
                        <a:latin typeface="Segoe UI Light" panose="020B0502040204020203" pitchFamily="34" charset="0"/>
                      </a:endParaRPr>
                    </a:p>
                  </a:txBody>
                  <a:tcPr marL="50800" marR="50800" marT="50800" marB="5080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8853159"/>
                  </a:ext>
                </a:extLst>
              </a:tr>
              <a:tr h="280965">
                <a:tc>
                  <a:txBody>
                    <a:bodyPr/>
                    <a:lstStyle/>
                    <a:p>
                      <a:pPr marL="0" marR="0" fontAlgn="t">
                        <a:spcBef>
                          <a:spcPts val="0"/>
                        </a:spcBef>
                        <a:spcAft>
                          <a:spcPts val="0"/>
                        </a:spcAft>
                      </a:pPr>
                      <a:r>
                        <a:rPr lang="en-US" sz="1200">
                          <a:effectLst/>
                        </a:rPr>
                        <a:t>Business Process Mapping</a:t>
                      </a:r>
                      <a:endParaRPr lang="en-US" sz="1200">
                        <a:effectLst/>
                        <a:latin typeface="Segoe UI Light" panose="020B0502040204020203" pitchFamily="34" charset="0"/>
                      </a:endParaRPr>
                    </a:p>
                  </a:txBody>
                  <a:tcPr marL="50800" marR="50800" marT="50800" marB="5080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t">
                        <a:spcBef>
                          <a:spcPts val="0"/>
                        </a:spcBef>
                        <a:spcAft>
                          <a:spcPts val="0"/>
                        </a:spcAft>
                      </a:pPr>
                      <a:r>
                        <a:rPr lang="en-US" sz="1200">
                          <a:effectLst/>
                        </a:rPr>
                        <a:t> </a:t>
                      </a:r>
                      <a:endParaRPr lang="en-US" sz="1200">
                        <a:effectLst/>
                        <a:latin typeface="Segoe UI Light" panose="020B0502040204020203" pitchFamily="34" charset="0"/>
                      </a:endParaRPr>
                    </a:p>
                  </a:txBody>
                  <a:tcPr marL="50800" marR="50800" marT="50800" marB="50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t">
                        <a:spcBef>
                          <a:spcPts val="0"/>
                        </a:spcBef>
                        <a:spcAft>
                          <a:spcPts val="0"/>
                        </a:spcAft>
                      </a:pPr>
                      <a:r>
                        <a:rPr lang="en-US" sz="1200">
                          <a:effectLst/>
                        </a:rPr>
                        <a:t>CSM/CPM</a:t>
                      </a:r>
                      <a:endParaRPr lang="en-US" sz="1200">
                        <a:effectLst/>
                        <a:latin typeface="Segoe UI Light" panose="020B0502040204020203" pitchFamily="34" charset="0"/>
                      </a:endParaRPr>
                    </a:p>
                  </a:txBody>
                  <a:tcPr marL="50800" marR="50800" marT="50800" marB="50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t">
                        <a:spcBef>
                          <a:spcPts val="0"/>
                        </a:spcBef>
                        <a:spcAft>
                          <a:spcPts val="0"/>
                        </a:spcAft>
                      </a:pPr>
                      <a:endParaRPr lang="en-US" sz="1200">
                        <a:effectLst/>
                        <a:latin typeface="Segoe UI Light" panose="020B0502040204020203" pitchFamily="34" charset="0"/>
                      </a:endParaRPr>
                    </a:p>
                  </a:txBody>
                  <a:tcPr marL="50800" marR="50800" marT="50800" marB="5080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14138319"/>
                  </a:ext>
                </a:extLst>
              </a:tr>
              <a:tr h="280965">
                <a:tc>
                  <a:txBody>
                    <a:bodyPr/>
                    <a:lstStyle/>
                    <a:p>
                      <a:pPr marL="0" marR="0" fontAlgn="t">
                        <a:spcBef>
                          <a:spcPts val="0"/>
                        </a:spcBef>
                        <a:spcAft>
                          <a:spcPts val="0"/>
                        </a:spcAft>
                      </a:pPr>
                      <a:r>
                        <a:rPr lang="en-US" sz="1200">
                          <a:effectLst/>
                        </a:rPr>
                        <a:t>Awareness Campaign</a:t>
                      </a:r>
                      <a:endParaRPr lang="en-US" sz="1200">
                        <a:effectLst/>
                        <a:latin typeface="Segoe UI Light" panose="020B0502040204020203" pitchFamily="34" charset="0"/>
                      </a:endParaRPr>
                    </a:p>
                  </a:txBody>
                  <a:tcPr marL="50800" marR="50800" marT="50800" marB="5080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t">
                        <a:spcBef>
                          <a:spcPts val="0"/>
                        </a:spcBef>
                        <a:spcAft>
                          <a:spcPts val="0"/>
                        </a:spcAft>
                      </a:pPr>
                      <a:r>
                        <a:rPr lang="en-US" sz="1200">
                          <a:effectLst/>
                        </a:rPr>
                        <a:t> </a:t>
                      </a:r>
                      <a:endParaRPr lang="en-US" sz="1200">
                        <a:effectLst/>
                        <a:latin typeface="Segoe UI Light" panose="020B0502040204020203" pitchFamily="34" charset="0"/>
                      </a:endParaRPr>
                    </a:p>
                  </a:txBody>
                  <a:tcPr marL="50800" marR="50800" marT="50800" marB="50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t">
                        <a:spcBef>
                          <a:spcPts val="0"/>
                        </a:spcBef>
                        <a:spcAft>
                          <a:spcPts val="0"/>
                        </a:spcAft>
                      </a:pPr>
                      <a:r>
                        <a:rPr lang="en-US" sz="1200">
                          <a:effectLst/>
                        </a:rPr>
                        <a:t>Day One Launch Module</a:t>
                      </a:r>
                    </a:p>
                    <a:p>
                      <a:pPr marL="0" marR="0" fontAlgn="t">
                        <a:spcBef>
                          <a:spcPts val="0"/>
                        </a:spcBef>
                        <a:spcAft>
                          <a:spcPts val="0"/>
                        </a:spcAft>
                      </a:pPr>
                      <a:r>
                        <a:rPr lang="en-US" sz="1200">
                          <a:effectLst/>
                        </a:rPr>
                        <a:t>Customer Success Kit</a:t>
                      </a:r>
                    </a:p>
                    <a:p>
                      <a:pPr marL="0" marR="0" fontAlgn="t">
                        <a:spcBef>
                          <a:spcPts val="0"/>
                        </a:spcBef>
                        <a:spcAft>
                          <a:spcPts val="0"/>
                        </a:spcAft>
                      </a:pPr>
                      <a:r>
                        <a:rPr lang="en-US" sz="1200">
                          <a:effectLst/>
                        </a:rPr>
                        <a:t>Design Your Toolkit Module</a:t>
                      </a:r>
                      <a:endParaRPr lang="en-US" sz="1200">
                        <a:effectLst/>
                        <a:latin typeface="Segoe UI Light" panose="020B0502040204020203" pitchFamily="34" charset="0"/>
                      </a:endParaRPr>
                    </a:p>
                  </a:txBody>
                  <a:tcPr marL="50800" marR="50800" marT="50800" marB="50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t">
                        <a:spcBef>
                          <a:spcPts val="0"/>
                        </a:spcBef>
                        <a:spcAft>
                          <a:spcPts val="0"/>
                        </a:spcAft>
                      </a:pPr>
                      <a:r>
                        <a:rPr lang="en-US" sz="1200">
                          <a:effectLst/>
                        </a:rPr>
                        <a:t> </a:t>
                      </a:r>
                      <a:endParaRPr lang="en-US" sz="1200">
                        <a:effectLst/>
                        <a:latin typeface="Segoe UI Light" panose="020B0502040204020203" pitchFamily="34" charset="0"/>
                      </a:endParaRPr>
                    </a:p>
                  </a:txBody>
                  <a:tcPr marL="50800" marR="50800" marT="50800" marB="5080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8189917"/>
                  </a:ext>
                </a:extLst>
              </a:tr>
              <a:tr h="280965">
                <a:tc>
                  <a:txBody>
                    <a:bodyPr/>
                    <a:lstStyle/>
                    <a:p>
                      <a:pPr marL="0" marR="0" fontAlgn="t">
                        <a:spcBef>
                          <a:spcPts val="0"/>
                        </a:spcBef>
                        <a:spcAft>
                          <a:spcPts val="0"/>
                        </a:spcAft>
                      </a:pPr>
                      <a:r>
                        <a:rPr lang="en-US" sz="1200">
                          <a:effectLst/>
                        </a:rPr>
                        <a:t>Training Program</a:t>
                      </a:r>
                      <a:endParaRPr lang="en-US" sz="1200">
                        <a:effectLst/>
                        <a:latin typeface="Segoe UI Light" panose="020B0502040204020203" pitchFamily="34" charset="0"/>
                      </a:endParaRPr>
                    </a:p>
                  </a:txBody>
                  <a:tcPr marL="50800" marR="50800" marT="50800" marB="5080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t">
                        <a:spcBef>
                          <a:spcPts val="0"/>
                        </a:spcBef>
                        <a:spcAft>
                          <a:spcPts val="0"/>
                        </a:spcAft>
                      </a:pPr>
                      <a:r>
                        <a:rPr lang="en-US" sz="1200">
                          <a:effectLst/>
                        </a:rPr>
                        <a:t> </a:t>
                      </a:r>
                      <a:endParaRPr lang="en-US" sz="1200">
                        <a:effectLst/>
                        <a:latin typeface="Segoe UI Light" panose="020B0502040204020203" pitchFamily="34" charset="0"/>
                      </a:endParaRPr>
                    </a:p>
                  </a:txBody>
                  <a:tcPr marL="50800" marR="50800" marT="50800" marB="50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t">
                        <a:spcBef>
                          <a:spcPts val="0"/>
                        </a:spcBef>
                        <a:spcAft>
                          <a:spcPts val="0"/>
                        </a:spcAft>
                      </a:pPr>
                      <a:r>
                        <a:rPr lang="en-US" sz="1200">
                          <a:effectLst/>
                        </a:rPr>
                        <a:t>Custom Learning Portal/Webpart (in Beta/Jan 2019 GA)</a:t>
                      </a:r>
                      <a:endParaRPr lang="en-US" sz="1200">
                        <a:effectLst/>
                        <a:latin typeface="Segoe UI Light" panose="020B0502040204020203" pitchFamily="34" charset="0"/>
                      </a:endParaRPr>
                    </a:p>
                  </a:txBody>
                  <a:tcPr marL="50800" marR="50800" marT="50800" marB="50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t">
                        <a:spcBef>
                          <a:spcPts val="0"/>
                        </a:spcBef>
                        <a:spcAft>
                          <a:spcPts val="0"/>
                        </a:spcAft>
                      </a:pPr>
                      <a:r>
                        <a:rPr lang="en-US" sz="1200">
                          <a:effectLst/>
                        </a:rPr>
                        <a:t> </a:t>
                      </a:r>
                      <a:endParaRPr lang="en-US" sz="1200">
                        <a:effectLst/>
                        <a:latin typeface="Segoe UI Light" panose="020B0502040204020203" pitchFamily="34" charset="0"/>
                      </a:endParaRPr>
                    </a:p>
                  </a:txBody>
                  <a:tcPr marL="50800" marR="50800" marT="50800" marB="5080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25808009"/>
                  </a:ext>
                </a:extLst>
              </a:tr>
              <a:tr h="280965">
                <a:tc>
                  <a:txBody>
                    <a:bodyPr/>
                    <a:lstStyle/>
                    <a:p>
                      <a:pPr marL="0" marR="0" fontAlgn="t">
                        <a:spcBef>
                          <a:spcPts val="0"/>
                        </a:spcBef>
                        <a:spcAft>
                          <a:spcPts val="0"/>
                        </a:spcAft>
                      </a:pPr>
                      <a:r>
                        <a:rPr lang="en-US" sz="1200">
                          <a:effectLst/>
                        </a:rPr>
                        <a:t>Service Health Reviews (ongoing improvements)</a:t>
                      </a:r>
                      <a:endParaRPr lang="en-US" sz="1200">
                        <a:effectLst/>
                        <a:latin typeface="Segoe UI Light" panose="020B0502040204020203" pitchFamily="34" charset="0"/>
                      </a:endParaRPr>
                    </a:p>
                  </a:txBody>
                  <a:tcPr marL="50800" marR="50800" marT="50800" marB="5080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marL="0" marR="0" fontAlgn="t">
                        <a:spcBef>
                          <a:spcPts val="0"/>
                        </a:spcBef>
                        <a:spcAft>
                          <a:spcPts val="0"/>
                        </a:spcAft>
                      </a:pPr>
                      <a:endParaRPr lang="en-US" sz="1200">
                        <a:effectLst/>
                        <a:latin typeface="Segoe UI Light" panose="020B0502040204020203" pitchFamily="34" charset="0"/>
                      </a:endParaRPr>
                    </a:p>
                  </a:txBody>
                  <a:tcPr marL="50800" marR="50800" marT="50800" marB="50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marL="0" marR="0" fontAlgn="t">
                        <a:spcBef>
                          <a:spcPts val="0"/>
                        </a:spcBef>
                        <a:spcAft>
                          <a:spcPts val="0"/>
                        </a:spcAft>
                      </a:pPr>
                      <a:r>
                        <a:rPr lang="en-US" sz="1200">
                          <a:effectLst/>
                        </a:rPr>
                        <a:t>N/A</a:t>
                      </a:r>
                    </a:p>
                    <a:p>
                      <a:pPr marL="0" marR="0" fontAlgn="t">
                        <a:spcBef>
                          <a:spcPts val="0"/>
                        </a:spcBef>
                        <a:spcAft>
                          <a:spcPts val="0"/>
                        </a:spcAft>
                      </a:pPr>
                      <a:r>
                        <a:rPr lang="en-US" sz="1200">
                          <a:effectLst/>
                        </a:rPr>
                        <a:t>Escalations as needed</a:t>
                      </a:r>
                    </a:p>
                    <a:p>
                      <a:pPr marL="0" marR="0" fontAlgn="t">
                        <a:spcBef>
                          <a:spcPts val="0"/>
                        </a:spcBef>
                        <a:spcAft>
                          <a:spcPts val="0"/>
                        </a:spcAft>
                      </a:pPr>
                      <a:r>
                        <a:rPr lang="en-US" sz="1200">
                          <a:effectLst/>
                        </a:rPr>
                        <a:t>Agile IT Pro assets</a:t>
                      </a:r>
                      <a:endParaRPr lang="en-US" sz="1200">
                        <a:effectLst/>
                        <a:latin typeface="Segoe UI Light" panose="020B0502040204020203" pitchFamily="34" charset="0"/>
                      </a:endParaRPr>
                    </a:p>
                  </a:txBody>
                  <a:tcPr marL="50800" marR="50800" marT="50800" marB="50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marL="0" marR="0" fontAlgn="t">
                        <a:spcBef>
                          <a:spcPts val="0"/>
                        </a:spcBef>
                        <a:spcAft>
                          <a:spcPts val="0"/>
                        </a:spcAft>
                      </a:pPr>
                      <a:r>
                        <a:rPr lang="en-US" sz="1200" dirty="0">
                          <a:effectLst/>
                        </a:rPr>
                        <a:t>Health, usage, support trends, backlog prioritization and retrospectives for deployment, adoption and management of service.  (Joint b/t adoption &amp; IT teams)</a:t>
                      </a:r>
                      <a:endParaRPr lang="en-US" sz="1200" dirty="0">
                        <a:effectLst/>
                        <a:latin typeface="Segoe UI Light" panose="020B0502040204020203" pitchFamily="34" charset="0"/>
                      </a:endParaRPr>
                    </a:p>
                  </a:txBody>
                  <a:tcPr marL="50800" marR="50800" marT="50800" marB="5080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87471715"/>
                  </a:ext>
                </a:extLst>
              </a:tr>
            </a:tbl>
          </a:graphicData>
        </a:graphic>
      </p:graphicFrame>
      <p:sp>
        <p:nvSpPr>
          <p:cNvPr id="9" name="TextBox 8">
            <a:extLst>
              <a:ext uri="{FF2B5EF4-FFF2-40B4-BE49-F238E27FC236}">
                <a16:creationId xmlns:a16="http://schemas.microsoft.com/office/drawing/2014/main" id="{D5DC90C3-B97C-40B7-8701-968423EA1B7F}"/>
              </a:ext>
            </a:extLst>
          </p:cNvPr>
          <p:cNvSpPr txBox="1"/>
          <p:nvPr/>
        </p:nvSpPr>
        <p:spPr>
          <a:xfrm>
            <a:off x="332814" y="642937"/>
            <a:ext cx="10711391" cy="369332"/>
          </a:xfrm>
          <a:prstGeom prst="rect">
            <a:avLst/>
          </a:prstGeom>
          <a:noFill/>
        </p:spPr>
        <p:txBody>
          <a:bodyPr wrap="square" rtlCol="0">
            <a:spAutoFit/>
          </a:bodyPr>
          <a:lstStyle/>
          <a:p>
            <a:r>
              <a:rPr lang="en-US"/>
              <a:t>Best Practice:  Identify leaders for each workstream area or integrate outcomes into existing project plans</a:t>
            </a:r>
          </a:p>
        </p:txBody>
      </p:sp>
    </p:spTree>
    <p:extLst>
      <p:ext uri="{BB962C8B-B14F-4D97-AF65-F5344CB8AC3E}">
        <p14:creationId xmlns:p14="http://schemas.microsoft.com/office/powerpoint/2010/main" val="20395728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3BEFDCC-9A8E-4111-9568-B0D8F1EFAA53}"/>
              </a:ext>
            </a:extLst>
          </p:cNvPr>
          <p:cNvSpPr>
            <a:spLocks noGrp="1"/>
          </p:cNvSpPr>
          <p:nvPr>
            <p:ph type="title"/>
          </p:nvPr>
        </p:nvSpPr>
        <p:spPr>
          <a:xfrm>
            <a:off x="0" y="0"/>
            <a:ext cx="12192000" cy="605836"/>
          </a:xfrm>
          <a:solidFill>
            <a:schemeClr val="accent5">
              <a:lumMod val="75000"/>
            </a:schemeClr>
          </a:solidFill>
        </p:spPr>
        <p:txBody>
          <a:bodyPr>
            <a:normAutofit fontScale="90000"/>
          </a:bodyPr>
          <a:lstStyle/>
          <a:p>
            <a:r>
              <a:rPr lang="en-US">
                <a:solidFill>
                  <a:schemeClr val="bg1"/>
                </a:solidFill>
              </a:rPr>
              <a:t>Adoption &amp; Deployment Tools</a:t>
            </a:r>
          </a:p>
        </p:txBody>
      </p:sp>
      <p:graphicFrame>
        <p:nvGraphicFramePr>
          <p:cNvPr id="5" name="Table 4">
            <a:extLst>
              <a:ext uri="{FF2B5EF4-FFF2-40B4-BE49-F238E27FC236}">
                <a16:creationId xmlns:a16="http://schemas.microsoft.com/office/drawing/2014/main" id="{92FAA0FC-36BC-4684-AD9A-8A51AC5DA9AC}"/>
              </a:ext>
            </a:extLst>
          </p:cNvPr>
          <p:cNvGraphicFramePr>
            <a:graphicFrameLocks noGrp="1"/>
          </p:cNvGraphicFramePr>
          <p:nvPr>
            <p:extLst>
              <p:ext uri="{D42A27DB-BD31-4B8C-83A1-F6EECF244321}">
                <p14:modId xmlns:p14="http://schemas.microsoft.com/office/powerpoint/2010/main" val="3989749176"/>
              </p:ext>
            </p:extLst>
          </p:nvPr>
        </p:nvGraphicFramePr>
        <p:xfrm>
          <a:off x="455363" y="1049370"/>
          <a:ext cx="11229818" cy="5579335"/>
        </p:xfrm>
        <a:graphic>
          <a:graphicData uri="http://schemas.openxmlformats.org/drawingml/2006/table">
            <a:tbl>
              <a:tblPr>
                <a:tableStyleId>{10A1B5D5-9B99-4C35-A422-299274C87663}</a:tableStyleId>
              </a:tblPr>
              <a:tblGrid>
                <a:gridCol w="3276665">
                  <a:extLst>
                    <a:ext uri="{9D8B030D-6E8A-4147-A177-3AD203B41FA5}">
                      <a16:colId xmlns:a16="http://schemas.microsoft.com/office/drawing/2014/main" val="1126313929"/>
                    </a:ext>
                  </a:extLst>
                </a:gridCol>
                <a:gridCol w="2615609">
                  <a:extLst>
                    <a:ext uri="{9D8B030D-6E8A-4147-A177-3AD203B41FA5}">
                      <a16:colId xmlns:a16="http://schemas.microsoft.com/office/drawing/2014/main" val="1529252100"/>
                    </a:ext>
                  </a:extLst>
                </a:gridCol>
                <a:gridCol w="5337544">
                  <a:extLst>
                    <a:ext uri="{9D8B030D-6E8A-4147-A177-3AD203B41FA5}">
                      <a16:colId xmlns:a16="http://schemas.microsoft.com/office/drawing/2014/main" val="1457538610"/>
                    </a:ext>
                  </a:extLst>
                </a:gridCol>
              </a:tblGrid>
              <a:tr h="280965">
                <a:tc>
                  <a:txBody>
                    <a:bodyPr/>
                    <a:lstStyle/>
                    <a:p>
                      <a:pPr marL="0" marR="0" fontAlgn="t">
                        <a:spcBef>
                          <a:spcPts val="0"/>
                        </a:spcBef>
                        <a:spcAft>
                          <a:spcPts val="0"/>
                        </a:spcAft>
                      </a:pPr>
                      <a:r>
                        <a:rPr lang="en-US" sz="1400">
                          <a:solidFill>
                            <a:schemeClr val="bg1"/>
                          </a:solidFill>
                          <a:effectLst/>
                        </a:rPr>
                        <a:t>Workstream</a:t>
                      </a:r>
                      <a:endParaRPr lang="en-US" sz="1400" b="1">
                        <a:solidFill>
                          <a:schemeClr val="bg1"/>
                        </a:solidFill>
                        <a:effectLst/>
                        <a:latin typeface="Segoe UI Light" panose="020B0502040204020203" pitchFamily="34" charset="0"/>
                      </a:endParaRPr>
                    </a:p>
                  </a:txBody>
                  <a:tcPr marL="50800" marR="50800" marT="50800" marB="50800">
                    <a:solidFill>
                      <a:schemeClr val="accent6">
                        <a:lumMod val="75000"/>
                      </a:schemeClr>
                    </a:solidFill>
                  </a:tcPr>
                </a:tc>
                <a:tc>
                  <a:txBody>
                    <a:bodyPr/>
                    <a:lstStyle/>
                    <a:p>
                      <a:pPr marL="0" marR="0" fontAlgn="t">
                        <a:spcBef>
                          <a:spcPts val="0"/>
                        </a:spcBef>
                        <a:spcAft>
                          <a:spcPts val="0"/>
                        </a:spcAft>
                      </a:pPr>
                      <a:r>
                        <a:rPr lang="en-US" sz="1400">
                          <a:solidFill>
                            <a:schemeClr val="bg1"/>
                          </a:solidFill>
                          <a:effectLst/>
                        </a:rPr>
                        <a:t>Core Tool(s)</a:t>
                      </a:r>
                      <a:endParaRPr lang="en-US" sz="1400" b="1">
                        <a:solidFill>
                          <a:schemeClr val="bg1"/>
                        </a:solidFill>
                        <a:effectLst/>
                        <a:latin typeface="Segoe UI Light" panose="020B0502040204020203" pitchFamily="34" charset="0"/>
                      </a:endParaRPr>
                    </a:p>
                  </a:txBody>
                  <a:tcPr marL="50800" marR="50800" marT="50800" marB="50800">
                    <a:solidFill>
                      <a:schemeClr val="accent6">
                        <a:lumMod val="75000"/>
                      </a:schemeClr>
                    </a:solidFill>
                  </a:tcPr>
                </a:tc>
                <a:tc>
                  <a:txBody>
                    <a:bodyPr/>
                    <a:lstStyle/>
                    <a:p>
                      <a:pPr marL="0" marR="0" fontAlgn="t">
                        <a:spcBef>
                          <a:spcPts val="0"/>
                        </a:spcBef>
                        <a:spcAft>
                          <a:spcPts val="0"/>
                        </a:spcAft>
                      </a:pPr>
                      <a:r>
                        <a:rPr lang="en-US" sz="1400">
                          <a:solidFill>
                            <a:schemeClr val="bg1"/>
                          </a:solidFill>
                          <a:effectLst/>
                        </a:rPr>
                        <a:t>Notes</a:t>
                      </a:r>
                      <a:endParaRPr lang="en-US" sz="1400" b="1">
                        <a:solidFill>
                          <a:schemeClr val="bg1"/>
                        </a:solidFill>
                        <a:effectLst/>
                        <a:latin typeface="Segoe UI Light" panose="020B0502040204020203" pitchFamily="34" charset="0"/>
                      </a:endParaRPr>
                    </a:p>
                  </a:txBody>
                  <a:tcPr marL="50800" marR="50800" marT="50800" marB="50800">
                    <a:solidFill>
                      <a:schemeClr val="accent6">
                        <a:lumMod val="75000"/>
                      </a:schemeClr>
                    </a:solidFill>
                  </a:tcPr>
                </a:tc>
                <a:extLst>
                  <a:ext uri="{0D108BD9-81ED-4DB2-BD59-A6C34878D82A}">
                    <a16:rowId xmlns:a16="http://schemas.microsoft.com/office/drawing/2014/main" val="2260329972"/>
                  </a:ext>
                </a:extLst>
              </a:tr>
              <a:tr h="461585">
                <a:tc>
                  <a:txBody>
                    <a:bodyPr/>
                    <a:lstStyle/>
                    <a:p>
                      <a:pPr marL="0" marR="0" fontAlgn="t">
                        <a:spcBef>
                          <a:spcPts val="0"/>
                        </a:spcBef>
                        <a:spcAft>
                          <a:spcPts val="0"/>
                        </a:spcAft>
                      </a:pPr>
                      <a:r>
                        <a:rPr lang="en-US" sz="1200">
                          <a:effectLst/>
                        </a:rPr>
                        <a:t>Service Strategy &amp; Project Plan</a:t>
                      </a:r>
                    </a:p>
                    <a:p>
                      <a:pPr marL="0" marR="0" fontAlgn="t">
                        <a:spcBef>
                          <a:spcPts val="0"/>
                        </a:spcBef>
                        <a:spcAft>
                          <a:spcPts val="0"/>
                        </a:spcAft>
                      </a:pPr>
                      <a:endParaRPr lang="en-US" sz="1200">
                        <a:effectLst/>
                      </a:endParaRPr>
                    </a:p>
                    <a:p>
                      <a:pPr marL="0" marR="0" fontAlgn="t">
                        <a:spcBef>
                          <a:spcPts val="0"/>
                        </a:spcBef>
                        <a:spcAft>
                          <a:spcPts val="0"/>
                        </a:spcAft>
                      </a:pPr>
                      <a:r>
                        <a:rPr lang="en-US" sz="1200">
                          <a:effectLst/>
                        </a:rPr>
                        <a:t>Stakeholder Mapping &amp; Alignments</a:t>
                      </a:r>
                      <a:endParaRPr lang="en-US" sz="1200">
                        <a:effectLst/>
                        <a:latin typeface="Segoe UI Light" panose="020B0502040204020203" pitchFamily="34" charset="0"/>
                      </a:endParaRPr>
                    </a:p>
                  </a:txBody>
                  <a:tcPr marL="50800" marR="50800" marT="50800" marB="50800"/>
                </a:tc>
                <a:tc>
                  <a:txBody>
                    <a:bodyPr/>
                    <a:lstStyle/>
                    <a:p>
                      <a:pPr marL="0" marR="0" fontAlgn="t">
                        <a:spcBef>
                          <a:spcPts val="0"/>
                        </a:spcBef>
                        <a:spcAft>
                          <a:spcPts val="0"/>
                        </a:spcAft>
                      </a:pPr>
                      <a:r>
                        <a:rPr lang="en-US" sz="1200" dirty="0">
                          <a:effectLst/>
                        </a:rPr>
                        <a:t>Connected Employee Strategy Doc</a:t>
                      </a:r>
                    </a:p>
                    <a:p>
                      <a:pPr marL="0" marR="0" fontAlgn="t">
                        <a:spcBef>
                          <a:spcPts val="0"/>
                        </a:spcBef>
                        <a:spcAft>
                          <a:spcPts val="0"/>
                        </a:spcAft>
                      </a:pPr>
                      <a:r>
                        <a:rPr lang="en-US" sz="1200" dirty="0">
                          <a:effectLst/>
                        </a:rPr>
                        <a:t>Connected Employee Summary</a:t>
                      </a:r>
                    </a:p>
                    <a:p>
                      <a:pPr marL="0" marR="0" fontAlgn="t">
                        <a:spcBef>
                          <a:spcPts val="0"/>
                        </a:spcBef>
                        <a:spcAft>
                          <a:spcPts val="0"/>
                        </a:spcAft>
                      </a:pPr>
                      <a:r>
                        <a:rPr lang="en-US" sz="1200" dirty="0">
                          <a:effectLst/>
                        </a:rPr>
                        <a:t>Enterprise Project Plan (Project or Excel) </a:t>
                      </a:r>
                    </a:p>
                    <a:p>
                      <a:pPr marL="0" marR="0" fontAlgn="t">
                        <a:spcBef>
                          <a:spcPts val="0"/>
                        </a:spcBef>
                        <a:spcAft>
                          <a:spcPts val="0"/>
                        </a:spcAft>
                      </a:pPr>
                      <a:r>
                        <a:rPr lang="en-US" sz="1200" dirty="0">
                          <a:effectLst/>
                        </a:rPr>
                        <a:t>Stakeholder Map</a:t>
                      </a:r>
                      <a:endParaRPr lang="en-US" sz="1200" dirty="0">
                        <a:effectLst/>
                        <a:latin typeface="Segoe UI Light" panose="020B0502040204020203" pitchFamily="34" charset="0"/>
                      </a:endParaRPr>
                    </a:p>
                  </a:txBody>
                  <a:tcPr marL="50800" marR="50800" marT="50800" marB="50800"/>
                </a:tc>
                <a:tc>
                  <a:txBody>
                    <a:bodyPr/>
                    <a:lstStyle/>
                    <a:p>
                      <a:pPr marL="0" marR="0" fontAlgn="t">
                        <a:spcBef>
                          <a:spcPts val="0"/>
                        </a:spcBef>
                        <a:spcAft>
                          <a:spcPts val="0"/>
                        </a:spcAft>
                      </a:pPr>
                      <a:r>
                        <a:rPr lang="en-US" sz="1200">
                          <a:effectLst/>
                        </a:rPr>
                        <a:t>Use team template to plan and manage O365.  </a:t>
                      </a:r>
                    </a:p>
                    <a:p>
                      <a:pPr marL="0" marR="0" fontAlgn="t">
                        <a:spcBef>
                          <a:spcPts val="0"/>
                        </a:spcBef>
                        <a:spcAft>
                          <a:spcPts val="0"/>
                        </a:spcAft>
                      </a:pPr>
                      <a:r>
                        <a:rPr lang="en-US" sz="1200">
                          <a:effectLst/>
                        </a:rPr>
                        <a:t>Use PPT of Exec Summary to broadly communicate strategy. Change branded name as needed.  </a:t>
                      </a:r>
                      <a:endParaRPr lang="en-US" sz="1200">
                        <a:effectLst/>
                        <a:latin typeface="Segoe UI Light" panose="020B0502040204020203" pitchFamily="34" charset="0"/>
                      </a:endParaRPr>
                    </a:p>
                  </a:txBody>
                  <a:tcPr marL="50800" marR="50800" marT="50800" marB="50800"/>
                </a:tc>
                <a:extLst>
                  <a:ext uri="{0D108BD9-81ED-4DB2-BD59-A6C34878D82A}">
                    <a16:rowId xmlns:a16="http://schemas.microsoft.com/office/drawing/2014/main" val="3915340020"/>
                  </a:ext>
                </a:extLst>
              </a:tr>
              <a:tr h="280965">
                <a:tc>
                  <a:txBody>
                    <a:bodyPr/>
                    <a:lstStyle/>
                    <a:p>
                      <a:pPr marL="0" marR="0" fontAlgn="t">
                        <a:spcBef>
                          <a:spcPts val="0"/>
                        </a:spcBef>
                        <a:spcAft>
                          <a:spcPts val="0"/>
                        </a:spcAft>
                      </a:pPr>
                      <a:r>
                        <a:rPr lang="en-US" sz="1200" kern="1200">
                          <a:effectLst/>
                        </a:rPr>
                        <a:t>Program communications &amp; success stories</a:t>
                      </a:r>
                      <a:endParaRPr lang="en-US" sz="1200" kern="1200">
                        <a:solidFill>
                          <a:schemeClr val="dk1"/>
                        </a:solidFill>
                        <a:effectLst/>
                        <a:latin typeface="+mn-lt"/>
                        <a:ea typeface="+mn-ea"/>
                        <a:cs typeface="+mn-cs"/>
                      </a:endParaRPr>
                    </a:p>
                  </a:txBody>
                  <a:tcPr marL="50800" marR="50800" marT="50800" marB="50800"/>
                </a:tc>
                <a:tc>
                  <a:txBody>
                    <a:bodyPr/>
                    <a:lstStyle/>
                    <a:p>
                      <a:pPr marL="0" marR="0" fontAlgn="t">
                        <a:spcBef>
                          <a:spcPts val="0"/>
                        </a:spcBef>
                        <a:spcAft>
                          <a:spcPts val="0"/>
                        </a:spcAft>
                      </a:pPr>
                      <a:r>
                        <a:rPr lang="en-US" sz="1200">
                          <a:effectLst/>
                        </a:rPr>
                        <a:t>Connected Employee Team &amp; Site</a:t>
                      </a:r>
                    </a:p>
                    <a:p>
                      <a:pPr marL="0" marR="0" fontAlgn="t">
                        <a:spcBef>
                          <a:spcPts val="0"/>
                        </a:spcBef>
                        <a:spcAft>
                          <a:spcPts val="0"/>
                        </a:spcAft>
                      </a:pPr>
                      <a:r>
                        <a:rPr lang="en-US" sz="1200">
                          <a:effectLst/>
                        </a:rPr>
                        <a:t>News Hub on SPO Site</a:t>
                      </a:r>
                    </a:p>
                    <a:p>
                      <a:pPr marL="0" marR="0" fontAlgn="t">
                        <a:spcBef>
                          <a:spcPts val="0"/>
                        </a:spcBef>
                        <a:spcAft>
                          <a:spcPts val="0"/>
                        </a:spcAft>
                      </a:pPr>
                      <a:r>
                        <a:rPr lang="en-US" sz="1200">
                          <a:effectLst/>
                        </a:rPr>
                        <a:t>Success Stories Form, Flow and List</a:t>
                      </a:r>
                      <a:endParaRPr lang="en-US" sz="1200">
                        <a:effectLst/>
                        <a:latin typeface="Segoe UI Light" panose="020B0502040204020203" pitchFamily="34" charset="0"/>
                      </a:endParaRPr>
                    </a:p>
                  </a:txBody>
                  <a:tcPr marL="50800" marR="50800" marT="50800" marB="50800"/>
                </a:tc>
                <a:tc>
                  <a:txBody>
                    <a:bodyPr/>
                    <a:lstStyle/>
                    <a:p>
                      <a:pPr marL="0" marR="0" fontAlgn="t">
                        <a:spcBef>
                          <a:spcPts val="0"/>
                        </a:spcBef>
                        <a:spcAft>
                          <a:spcPts val="0"/>
                        </a:spcAft>
                      </a:pPr>
                      <a:r>
                        <a:rPr lang="en-US" sz="1200">
                          <a:effectLst/>
                        </a:rPr>
                        <a:t>Configure News Hub on main Connected Employee </a:t>
                      </a:r>
                    </a:p>
                    <a:p>
                      <a:pPr marL="0" marR="0" fontAlgn="t">
                        <a:spcBef>
                          <a:spcPts val="0"/>
                        </a:spcBef>
                        <a:spcAft>
                          <a:spcPts val="0"/>
                        </a:spcAft>
                      </a:pPr>
                      <a:r>
                        <a:rPr lang="en-US" sz="1200">
                          <a:effectLst/>
                        </a:rPr>
                        <a:t>Incorporates early adopter feedback channels</a:t>
                      </a:r>
                      <a:endParaRPr lang="en-US" sz="1200">
                        <a:effectLst/>
                        <a:latin typeface="Segoe UI Light" panose="020B0502040204020203" pitchFamily="34" charset="0"/>
                      </a:endParaRPr>
                    </a:p>
                  </a:txBody>
                  <a:tcPr marL="50800" marR="50800" marT="50800" marB="50800"/>
                </a:tc>
                <a:extLst>
                  <a:ext uri="{0D108BD9-81ED-4DB2-BD59-A6C34878D82A}">
                    <a16:rowId xmlns:a16="http://schemas.microsoft.com/office/drawing/2014/main" val="1608520771"/>
                  </a:ext>
                </a:extLst>
              </a:tr>
              <a:tr h="280965">
                <a:tc>
                  <a:txBody>
                    <a:bodyPr/>
                    <a:lstStyle/>
                    <a:p>
                      <a:pPr marL="0" marR="0" fontAlgn="t">
                        <a:spcBef>
                          <a:spcPts val="0"/>
                        </a:spcBef>
                        <a:spcAft>
                          <a:spcPts val="0"/>
                        </a:spcAft>
                      </a:pPr>
                      <a:r>
                        <a:rPr lang="en-US" sz="1200">
                          <a:effectLst/>
                        </a:rPr>
                        <a:t>Champion Program</a:t>
                      </a:r>
                    </a:p>
                  </a:txBody>
                  <a:tcPr marL="50800" marR="50800" marT="50800" marB="50800"/>
                </a:tc>
                <a:tc>
                  <a:txBody>
                    <a:bodyPr/>
                    <a:lstStyle/>
                    <a:p>
                      <a:pPr marL="0" marR="0" fontAlgn="t">
                        <a:spcBef>
                          <a:spcPts val="0"/>
                        </a:spcBef>
                        <a:spcAft>
                          <a:spcPts val="0"/>
                        </a:spcAft>
                      </a:pPr>
                      <a:r>
                        <a:rPr lang="en-US" sz="1200">
                          <a:effectLst/>
                        </a:rPr>
                        <a:t>Teamwork Champion Team</a:t>
                      </a:r>
                    </a:p>
                    <a:p>
                      <a:pPr marL="0" marR="0" fontAlgn="t">
                        <a:spcBef>
                          <a:spcPts val="0"/>
                        </a:spcBef>
                        <a:spcAft>
                          <a:spcPts val="0"/>
                        </a:spcAft>
                      </a:pPr>
                      <a:endParaRPr lang="en-US" sz="1200">
                        <a:effectLst/>
                        <a:latin typeface="Segoe UI Light" panose="020B0502040204020203" pitchFamily="34" charset="0"/>
                      </a:endParaRPr>
                    </a:p>
                  </a:txBody>
                  <a:tcPr marL="50800" marR="50800" marT="50800" marB="50800"/>
                </a:tc>
                <a:tc>
                  <a:txBody>
                    <a:bodyPr/>
                    <a:lstStyle/>
                    <a:p>
                      <a:pPr marL="0" marR="0" fontAlgn="t">
                        <a:spcBef>
                          <a:spcPts val="0"/>
                        </a:spcBef>
                        <a:spcAft>
                          <a:spcPts val="0"/>
                        </a:spcAft>
                      </a:pPr>
                      <a:endParaRPr lang="en-US" sz="1200">
                        <a:effectLst/>
                        <a:latin typeface="Segoe UI Light" panose="020B0502040204020203" pitchFamily="34" charset="0"/>
                      </a:endParaRPr>
                    </a:p>
                  </a:txBody>
                  <a:tcPr marL="50800" marR="50800" marT="50800" marB="50800"/>
                </a:tc>
                <a:extLst>
                  <a:ext uri="{0D108BD9-81ED-4DB2-BD59-A6C34878D82A}">
                    <a16:rowId xmlns:a16="http://schemas.microsoft.com/office/drawing/2014/main" val="978930777"/>
                  </a:ext>
                </a:extLst>
              </a:tr>
              <a:tr h="306295">
                <a:tc>
                  <a:txBody>
                    <a:bodyPr/>
                    <a:lstStyle/>
                    <a:p>
                      <a:pPr marL="0" marR="0" fontAlgn="t">
                        <a:spcBef>
                          <a:spcPts val="0"/>
                        </a:spcBef>
                        <a:spcAft>
                          <a:spcPts val="0"/>
                        </a:spcAft>
                      </a:pPr>
                      <a:r>
                        <a:rPr lang="en-US" sz="1200">
                          <a:effectLst/>
                        </a:rPr>
                        <a:t>Support Readiness</a:t>
                      </a:r>
                    </a:p>
                  </a:txBody>
                  <a:tcPr marL="50800" marR="50800" marT="50800" marB="50800"/>
                </a:tc>
                <a:tc>
                  <a:txBody>
                    <a:bodyPr/>
                    <a:lstStyle/>
                    <a:p>
                      <a:pPr marL="0" marR="0" fontAlgn="t">
                        <a:spcBef>
                          <a:spcPts val="0"/>
                        </a:spcBef>
                        <a:spcAft>
                          <a:spcPts val="0"/>
                        </a:spcAft>
                      </a:pPr>
                      <a:r>
                        <a:rPr lang="en-US" sz="1200" kern="1200">
                          <a:solidFill>
                            <a:schemeClr val="dk1"/>
                          </a:solidFill>
                          <a:effectLst/>
                          <a:latin typeface="+mn-lt"/>
                          <a:ea typeface="+mn-ea"/>
                          <a:cs typeface="+mn-cs"/>
                        </a:rPr>
                        <a:t>Service FAQ &amp; Known Issues Lists</a:t>
                      </a:r>
                    </a:p>
                  </a:txBody>
                  <a:tcPr marL="50800" marR="50800" marT="50800" marB="50800"/>
                </a:tc>
                <a:tc>
                  <a:txBody>
                    <a:bodyPr/>
                    <a:lstStyle/>
                    <a:p>
                      <a:pPr marL="0" marR="0" fontAlgn="t">
                        <a:spcBef>
                          <a:spcPts val="0"/>
                        </a:spcBef>
                        <a:spcAft>
                          <a:spcPts val="0"/>
                        </a:spcAft>
                      </a:pPr>
                      <a:endParaRPr lang="en-US" sz="1200">
                        <a:effectLst/>
                        <a:latin typeface="Segoe UI Light" panose="020B0502040204020203" pitchFamily="34" charset="0"/>
                      </a:endParaRPr>
                    </a:p>
                  </a:txBody>
                  <a:tcPr marL="50800" marR="50800" marT="50800" marB="50800"/>
                </a:tc>
                <a:extLst>
                  <a:ext uri="{0D108BD9-81ED-4DB2-BD59-A6C34878D82A}">
                    <a16:rowId xmlns:a16="http://schemas.microsoft.com/office/drawing/2014/main" val="2315263393"/>
                  </a:ext>
                </a:extLst>
              </a:tr>
              <a:tr h="280965">
                <a:tc>
                  <a:txBody>
                    <a:bodyPr/>
                    <a:lstStyle/>
                    <a:p>
                      <a:pPr marL="0" marR="0" fontAlgn="t">
                        <a:spcBef>
                          <a:spcPts val="0"/>
                        </a:spcBef>
                        <a:spcAft>
                          <a:spcPts val="0"/>
                        </a:spcAft>
                      </a:pPr>
                      <a:r>
                        <a:rPr lang="en-US" sz="1200">
                          <a:effectLst/>
                        </a:rPr>
                        <a:t>Early Adopters &amp; Feedback </a:t>
                      </a:r>
                      <a:endParaRPr lang="en-US" sz="1200">
                        <a:effectLst/>
                        <a:latin typeface="Segoe UI Light" panose="020B0502040204020203" pitchFamily="34" charset="0"/>
                      </a:endParaRPr>
                    </a:p>
                  </a:txBody>
                  <a:tcPr marL="50800" marR="50800" marT="50800" marB="50800"/>
                </a:tc>
                <a:tc>
                  <a:txBody>
                    <a:bodyPr/>
                    <a:lstStyle/>
                    <a:p>
                      <a:pPr marL="0" marR="0" fontAlgn="t">
                        <a:spcBef>
                          <a:spcPts val="0"/>
                        </a:spcBef>
                        <a:spcAft>
                          <a:spcPts val="0"/>
                        </a:spcAft>
                      </a:pPr>
                      <a:r>
                        <a:rPr lang="en-US" sz="1200">
                          <a:effectLst/>
                        </a:rPr>
                        <a:t>Early Adopter Program guide</a:t>
                      </a:r>
                      <a:endParaRPr lang="en-US" sz="1200">
                        <a:effectLst/>
                        <a:latin typeface="Segoe UI Light" panose="020B0502040204020203" pitchFamily="34" charset="0"/>
                      </a:endParaRPr>
                    </a:p>
                  </a:txBody>
                  <a:tcPr marL="50800" marR="50800" marT="50800" marB="5080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US" sz="1200">
                        <a:effectLst/>
                        <a:latin typeface="Segoe UI Light" panose="020B0502040204020203" pitchFamily="34" charset="0"/>
                      </a:endParaRPr>
                    </a:p>
                  </a:txBody>
                  <a:tcPr marL="50800" marR="50800" marT="50800" marB="50800"/>
                </a:tc>
                <a:extLst>
                  <a:ext uri="{0D108BD9-81ED-4DB2-BD59-A6C34878D82A}">
                    <a16:rowId xmlns:a16="http://schemas.microsoft.com/office/drawing/2014/main" val="204362131"/>
                  </a:ext>
                </a:extLst>
              </a:tr>
              <a:tr h="280965">
                <a:tc>
                  <a:txBody>
                    <a:bodyPr/>
                    <a:lstStyle/>
                    <a:p>
                      <a:pPr marL="0" marR="0" fontAlgn="t">
                        <a:spcBef>
                          <a:spcPts val="0"/>
                        </a:spcBef>
                        <a:spcAft>
                          <a:spcPts val="0"/>
                        </a:spcAft>
                      </a:pPr>
                      <a:r>
                        <a:rPr lang="en-US" sz="1200">
                          <a:effectLst/>
                        </a:rPr>
                        <a:t>Governance &amp; Security</a:t>
                      </a:r>
                      <a:endParaRPr lang="en-US" sz="1200">
                        <a:effectLst/>
                        <a:latin typeface="Segoe UI Light" panose="020B0502040204020203" pitchFamily="34" charset="0"/>
                      </a:endParaRPr>
                    </a:p>
                  </a:txBody>
                  <a:tcPr marL="50800" marR="50800" marT="50800" marB="50800"/>
                </a:tc>
                <a:tc>
                  <a:txBody>
                    <a:bodyPr/>
                    <a:lstStyle/>
                    <a:p>
                      <a:pPr marL="0" marR="0" fontAlgn="t">
                        <a:spcBef>
                          <a:spcPts val="0"/>
                        </a:spcBef>
                        <a:spcAft>
                          <a:spcPts val="0"/>
                        </a:spcAft>
                      </a:pPr>
                      <a:r>
                        <a:rPr lang="en-US" sz="1200">
                          <a:effectLst/>
                        </a:rPr>
                        <a:t>Service Check List</a:t>
                      </a:r>
                      <a:endParaRPr lang="en-US" sz="1200">
                        <a:effectLst/>
                        <a:latin typeface="Segoe UI Light" panose="020B0502040204020203" pitchFamily="34" charset="0"/>
                      </a:endParaRPr>
                    </a:p>
                  </a:txBody>
                  <a:tcPr marL="50800" marR="50800" marT="50800" marB="50800"/>
                </a:tc>
                <a:tc>
                  <a:txBody>
                    <a:bodyPr/>
                    <a:lstStyle/>
                    <a:p>
                      <a:pPr marL="0" marR="0" fontAlgn="t">
                        <a:spcBef>
                          <a:spcPts val="0"/>
                        </a:spcBef>
                        <a:spcAft>
                          <a:spcPts val="0"/>
                        </a:spcAft>
                      </a:pPr>
                      <a:endParaRPr lang="en-US" sz="1200">
                        <a:effectLst/>
                        <a:latin typeface="Segoe UI Light" panose="020B0502040204020203" pitchFamily="34" charset="0"/>
                      </a:endParaRPr>
                    </a:p>
                  </a:txBody>
                  <a:tcPr marL="50800" marR="50800" marT="50800" marB="50800"/>
                </a:tc>
                <a:extLst>
                  <a:ext uri="{0D108BD9-81ED-4DB2-BD59-A6C34878D82A}">
                    <a16:rowId xmlns:a16="http://schemas.microsoft.com/office/drawing/2014/main" val="3737361182"/>
                  </a:ext>
                </a:extLst>
              </a:tr>
              <a:tr h="277259">
                <a:tc>
                  <a:txBody>
                    <a:bodyPr/>
                    <a:lstStyle/>
                    <a:p>
                      <a:pPr marL="0" marR="0" fontAlgn="t">
                        <a:spcBef>
                          <a:spcPts val="0"/>
                        </a:spcBef>
                        <a:spcAft>
                          <a:spcPts val="0"/>
                        </a:spcAft>
                      </a:pPr>
                      <a:r>
                        <a:rPr lang="en-US" sz="1200">
                          <a:effectLst/>
                        </a:rPr>
                        <a:t>Technical Readiness &amp; Alignment</a:t>
                      </a:r>
                      <a:endParaRPr lang="en-US" sz="1200">
                        <a:effectLst/>
                        <a:latin typeface="Segoe UI Light" panose="020B0502040204020203" pitchFamily="34" charset="0"/>
                      </a:endParaRPr>
                    </a:p>
                  </a:txBody>
                  <a:tcPr marL="50800" marR="50800" marT="50800" marB="50800"/>
                </a:tc>
                <a:tc>
                  <a:txBody>
                    <a:bodyPr/>
                    <a:lstStyle/>
                    <a:p>
                      <a:pPr marL="0" marR="0" fontAlgn="t">
                        <a:spcBef>
                          <a:spcPts val="0"/>
                        </a:spcBef>
                        <a:spcAft>
                          <a:spcPts val="0"/>
                        </a:spcAft>
                      </a:pPr>
                      <a:r>
                        <a:rPr lang="en-US" sz="1200">
                          <a:effectLst/>
                        </a:rPr>
                        <a:t>TR Checklist from FastTrack by Service</a:t>
                      </a:r>
                      <a:endParaRPr lang="en-US" sz="1200">
                        <a:effectLst/>
                        <a:latin typeface="Segoe UI Light" panose="020B0502040204020203" pitchFamily="34" charset="0"/>
                      </a:endParaRPr>
                    </a:p>
                  </a:txBody>
                  <a:tcPr marL="50800" marR="50800" marT="50800" marB="50800"/>
                </a:tc>
                <a:tc>
                  <a:txBody>
                    <a:bodyPr/>
                    <a:lstStyle/>
                    <a:p>
                      <a:pPr marL="0" marR="0" fontAlgn="t">
                        <a:spcBef>
                          <a:spcPts val="0"/>
                        </a:spcBef>
                        <a:spcAft>
                          <a:spcPts val="0"/>
                        </a:spcAft>
                      </a:pPr>
                      <a:endParaRPr lang="en-US" sz="1200">
                        <a:effectLst/>
                        <a:latin typeface="Segoe UI Light" panose="020B0502040204020203" pitchFamily="34" charset="0"/>
                      </a:endParaRPr>
                    </a:p>
                  </a:txBody>
                  <a:tcPr marL="50800" marR="50800" marT="50800" marB="50800"/>
                </a:tc>
                <a:extLst>
                  <a:ext uri="{0D108BD9-81ED-4DB2-BD59-A6C34878D82A}">
                    <a16:rowId xmlns:a16="http://schemas.microsoft.com/office/drawing/2014/main" val="3806458557"/>
                  </a:ext>
                </a:extLst>
              </a:tr>
              <a:tr h="280965">
                <a:tc>
                  <a:txBody>
                    <a:bodyPr/>
                    <a:lstStyle/>
                    <a:p>
                      <a:pPr marL="0" marR="0" fontAlgn="t">
                        <a:spcBef>
                          <a:spcPts val="0"/>
                        </a:spcBef>
                        <a:spcAft>
                          <a:spcPts val="0"/>
                        </a:spcAft>
                      </a:pPr>
                      <a:r>
                        <a:rPr lang="en-US" sz="1200">
                          <a:effectLst/>
                        </a:rPr>
                        <a:t>Metrics &amp; reporting</a:t>
                      </a:r>
                      <a:endParaRPr lang="en-US" sz="1200">
                        <a:effectLst/>
                        <a:latin typeface="Segoe UI Light" panose="020B0502040204020203" pitchFamily="34" charset="0"/>
                      </a:endParaRPr>
                    </a:p>
                  </a:txBody>
                  <a:tcPr marL="50800" marR="50800" marT="50800" marB="50800"/>
                </a:tc>
                <a:tc>
                  <a:txBody>
                    <a:bodyPr/>
                    <a:lstStyle/>
                    <a:p>
                      <a:pPr marL="0" marR="0" fontAlgn="t">
                        <a:spcBef>
                          <a:spcPts val="0"/>
                        </a:spcBef>
                        <a:spcAft>
                          <a:spcPts val="0"/>
                        </a:spcAft>
                      </a:pPr>
                      <a:r>
                        <a:rPr lang="en-US" sz="1200" dirty="0">
                          <a:effectLst/>
                        </a:rPr>
                        <a:t>O365 Adoption Content Pack</a:t>
                      </a:r>
                    </a:p>
                    <a:p>
                      <a:pPr marL="0" marR="0" fontAlgn="t">
                        <a:spcBef>
                          <a:spcPts val="0"/>
                        </a:spcBef>
                        <a:spcAft>
                          <a:spcPts val="0"/>
                        </a:spcAft>
                      </a:pPr>
                      <a:r>
                        <a:rPr lang="en-US" sz="1200" dirty="0">
                          <a:effectLst/>
                        </a:rPr>
                        <a:t>Outcomes matrix</a:t>
                      </a:r>
                      <a:endParaRPr lang="en-US" sz="1200" dirty="0">
                        <a:effectLst/>
                        <a:latin typeface="Segoe UI Light" panose="020B0502040204020203" pitchFamily="34" charset="0"/>
                      </a:endParaRPr>
                    </a:p>
                  </a:txBody>
                  <a:tcPr marL="50800" marR="50800" marT="50800" marB="50800"/>
                </a:tc>
                <a:tc>
                  <a:txBody>
                    <a:bodyPr/>
                    <a:lstStyle/>
                    <a:p>
                      <a:pPr marL="0" marR="0" fontAlgn="t">
                        <a:spcBef>
                          <a:spcPts val="0"/>
                        </a:spcBef>
                        <a:spcAft>
                          <a:spcPts val="0"/>
                        </a:spcAft>
                      </a:pPr>
                      <a:r>
                        <a:rPr lang="en-US" sz="1200">
                          <a:effectLst/>
                        </a:rPr>
                        <a:t>Outcomes matrix capture sheet (XLS)</a:t>
                      </a:r>
                      <a:endParaRPr lang="en-US" sz="1200">
                        <a:effectLst/>
                        <a:latin typeface="Segoe UI Light" panose="020B0502040204020203" pitchFamily="34" charset="0"/>
                      </a:endParaRPr>
                    </a:p>
                  </a:txBody>
                  <a:tcPr marL="50800" marR="50800" marT="50800" marB="50800"/>
                </a:tc>
                <a:extLst>
                  <a:ext uri="{0D108BD9-81ED-4DB2-BD59-A6C34878D82A}">
                    <a16:rowId xmlns:a16="http://schemas.microsoft.com/office/drawing/2014/main" val="228853159"/>
                  </a:ext>
                </a:extLst>
              </a:tr>
              <a:tr h="280965">
                <a:tc>
                  <a:txBody>
                    <a:bodyPr/>
                    <a:lstStyle/>
                    <a:p>
                      <a:pPr marL="0" marR="0" fontAlgn="t">
                        <a:spcBef>
                          <a:spcPts val="0"/>
                        </a:spcBef>
                        <a:spcAft>
                          <a:spcPts val="0"/>
                        </a:spcAft>
                      </a:pPr>
                      <a:r>
                        <a:rPr lang="en-US" sz="1200">
                          <a:effectLst/>
                        </a:rPr>
                        <a:t>Business Process Mapping</a:t>
                      </a:r>
                      <a:endParaRPr lang="en-US" sz="1200">
                        <a:effectLst/>
                        <a:latin typeface="Segoe UI Light" panose="020B0502040204020203" pitchFamily="34" charset="0"/>
                      </a:endParaRPr>
                    </a:p>
                  </a:txBody>
                  <a:tcPr marL="50800" marR="50800" marT="50800" marB="50800"/>
                </a:tc>
                <a:tc>
                  <a:txBody>
                    <a:bodyPr/>
                    <a:lstStyle/>
                    <a:p>
                      <a:pPr marL="0" marR="0" fontAlgn="t">
                        <a:spcBef>
                          <a:spcPts val="0"/>
                        </a:spcBef>
                        <a:spcAft>
                          <a:spcPts val="0"/>
                        </a:spcAft>
                      </a:pPr>
                      <a:r>
                        <a:rPr lang="en-US" sz="1200" dirty="0">
                          <a:effectLst/>
                        </a:rPr>
                        <a:t>Scenario Mapping slides </a:t>
                      </a:r>
                    </a:p>
                    <a:p>
                      <a:pPr marL="0" marR="0" fontAlgn="t">
                        <a:spcBef>
                          <a:spcPts val="0"/>
                        </a:spcBef>
                        <a:spcAft>
                          <a:spcPts val="0"/>
                        </a:spcAft>
                      </a:pPr>
                      <a:r>
                        <a:rPr lang="en-US" sz="1200" dirty="0">
                          <a:effectLst/>
                        </a:rPr>
                        <a:t>Scenario Data Capture List (XLS)</a:t>
                      </a:r>
                      <a:endParaRPr lang="en-US" sz="1200" dirty="0">
                        <a:effectLst/>
                        <a:latin typeface="Segoe UI Light" panose="020B0502040204020203" pitchFamily="34" charset="0"/>
                      </a:endParaRPr>
                    </a:p>
                  </a:txBody>
                  <a:tcPr marL="50800" marR="50800" marT="50800" marB="50800"/>
                </a:tc>
                <a:tc>
                  <a:txBody>
                    <a:bodyPr/>
                    <a:lstStyle/>
                    <a:p>
                      <a:pPr marL="0" marR="0" fontAlgn="t">
                        <a:spcBef>
                          <a:spcPts val="0"/>
                        </a:spcBef>
                        <a:spcAft>
                          <a:spcPts val="0"/>
                        </a:spcAft>
                      </a:pPr>
                      <a:r>
                        <a:rPr lang="en-US" sz="1200">
                          <a:effectLst/>
                        </a:rPr>
                        <a:t>Move to Excel sheet or Form for easy reporting </a:t>
                      </a:r>
                      <a:endParaRPr lang="en-US" sz="1200">
                        <a:effectLst/>
                        <a:latin typeface="Segoe UI Light" panose="020B0502040204020203" pitchFamily="34" charset="0"/>
                      </a:endParaRPr>
                    </a:p>
                  </a:txBody>
                  <a:tcPr marL="50800" marR="50800" marT="50800" marB="50800"/>
                </a:tc>
                <a:extLst>
                  <a:ext uri="{0D108BD9-81ED-4DB2-BD59-A6C34878D82A}">
                    <a16:rowId xmlns:a16="http://schemas.microsoft.com/office/drawing/2014/main" val="4114138319"/>
                  </a:ext>
                </a:extLst>
              </a:tr>
              <a:tr h="280965">
                <a:tc>
                  <a:txBody>
                    <a:bodyPr/>
                    <a:lstStyle/>
                    <a:p>
                      <a:pPr marL="0" marR="0" fontAlgn="t">
                        <a:spcBef>
                          <a:spcPts val="0"/>
                        </a:spcBef>
                        <a:spcAft>
                          <a:spcPts val="0"/>
                        </a:spcAft>
                      </a:pPr>
                      <a:r>
                        <a:rPr lang="en-US" sz="1200">
                          <a:effectLst/>
                        </a:rPr>
                        <a:t>Awareness Campaign</a:t>
                      </a:r>
                      <a:endParaRPr lang="en-US" sz="1200">
                        <a:effectLst/>
                        <a:latin typeface="Segoe UI Light" panose="020B0502040204020203" pitchFamily="34" charset="0"/>
                      </a:endParaRPr>
                    </a:p>
                  </a:txBody>
                  <a:tcPr marL="50800" marR="50800" marT="50800" marB="50800"/>
                </a:tc>
                <a:tc>
                  <a:txBody>
                    <a:bodyPr/>
                    <a:lstStyle/>
                    <a:p>
                      <a:pPr marL="0" marR="0" fontAlgn="t">
                        <a:spcBef>
                          <a:spcPts val="0"/>
                        </a:spcBef>
                        <a:spcAft>
                          <a:spcPts val="0"/>
                        </a:spcAft>
                      </a:pPr>
                      <a:r>
                        <a:rPr lang="en-US" sz="1200">
                          <a:effectLst/>
                        </a:rPr>
                        <a:t>Day One Kit</a:t>
                      </a:r>
                    </a:p>
                    <a:p>
                      <a:pPr marL="0" marR="0" fontAlgn="t">
                        <a:spcBef>
                          <a:spcPts val="0"/>
                        </a:spcBef>
                        <a:spcAft>
                          <a:spcPts val="0"/>
                        </a:spcAft>
                      </a:pPr>
                      <a:r>
                        <a:rPr lang="en-US" sz="1200">
                          <a:effectLst/>
                        </a:rPr>
                        <a:t>Customer Success Kit </a:t>
                      </a:r>
                      <a:endParaRPr lang="en-US" sz="1200">
                        <a:effectLst/>
                        <a:latin typeface="Segoe UI Light" panose="020B0502040204020203" pitchFamily="34" charset="0"/>
                      </a:endParaRPr>
                    </a:p>
                  </a:txBody>
                  <a:tcPr marL="50800" marR="50800" marT="50800" marB="50800"/>
                </a:tc>
                <a:tc>
                  <a:txBody>
                    <a:bodyPr/>
                    <a:lstStyle/>
                    <a:p>
                      <a:pPr marL="0" marR="0" fontAlgn="t">
                        <a:spcBef>
                          <a:spcPts val="0"/>
                        </a:spcBef>
                        <a:spcAft>
                          <a:spcPts val="0"/>
                        </a:spcAft>
                      </a:pPr>
                      <a:endParaRPr lang="en-US" sz="1200">
                        <a:effectLst/>
                        <a:latin typeface="Segoe UI Light" panose="020B0502040204020203" pitchFamily="34" charset="0"/>
                      </a:endParaRPr>
                    </a:p>
                  </a:txBody>
                  <a:tcPr marL="50800" marR="50800" marT="50800" marB="50800"/>
                </a:tc>
                <a:extLst>
                  <a:ext uri="{0D108BD9-81ED-4DB2-BD59-A6C34878D82A}">
                    <a16:rowId xmlns:a16="http://schemas.microsoft.com/office/drawing/2014/main" val="348189917"/>
                  </a:ext>
                </a:extLst>
              </a:tr>
              <a:tr h="280965">
                <a:tc>
                  <a:txBody>
                    <a:bodyPr/>
                    <a:lstStyle/>
                    <a:p>
                      <a:pPr marL="0" marR="0" fontAlgn="t">
                        <a:spcBef>
                          <a:spcPts val="0"/>
                        </a:spcBef>
                        <a:spcAft>
                          <a:spcPts val="0"/>
                        </a:spcAft>
                      </a:pPr>
                      <a:r>
                        <a:rPr lang="en-US" sz="1200">
                          <a:effectLst/>
                        </a:rPr>
                        <a:t>Training Program</a:t>
                      </a:r>
                      <a:endParaRPr lang="en-US" sz="1200">
                        <a:effectLst/>
                        <a:latin typeface="Segoe UI Light" panose="020B0502040204020203" pitchFamily="34" charset="0"/>
                      </a:endParaRPr>
                    </a:p>
                  </a:txBody>
                  <a:tcPr marL="50800" marR="50800" marT="50800" marB="50800"/>
                </a:tc>
                <a:tc>
                  <a:txBody>
                    <a:bodyPr/>
                    <a:lstStyle/>
                    <a:p>
                      <a:pPr marL="0" marR="0" fontAlgn="t">
                        <a:spcBef>
                          <a:spcPts val="0"/>
                        </a:spcBef>
                        <a:spcAft>
                          <a:spcPts val="0"/>
                        </a:spcAft>
                      </a:pPr>
                      <a:r>
                        <a:rPr lang="en-US" sz="1200">
                          <a:effectLst/>
                        </a:rPr>
                        <a:t>Custom Learning for Office 365 site &amp; webpart</a:t>
                      </a:r>
                      <a:endParaRPr lang="en-US" sz="1200">
                        <a:effectLst/>
                        <a:latin typeface="Segoe UI Light" panose="020B0502040204020203" pitchFamily="34" charset="0"/>
                      </a:endParaRPr>
                    </a:p>
                  </a:txBody>
                  <a:tcPr marL="50800" marR="50800" marT="50800" marB="50800"/>
                </a:tc>
                <a:tc>
                  <a:txBody>
                    <a:bodyPr/>
                    <a:lstStyle/>
                    <a:p>
                      <a:pPr marL="0" marR="0" fontAlgn="t">
                        <a:spcBef>
                          <a:spcPts val="0"/>
                        </a:spcBef>
                        <a:spcAft>
                          <a:spcPts val="0"/>
                        </a:spcAft>
                      </a:pPr>
                      <a:r>
                        <a:rPr lang="en-US" sz="1200">
                          <a:effectLst/>
                        </a:rPr>
                        <a:t>Configure custom playlists for internal content and policies</a:t>
                      </a:r>
                      <a:endParaRPr lang="en-US" sz="1200">
                        <a:effectLst/>
                        <a:latin typeface="Segoe UI Light" panose="020B0502040204020203" pitchFamily="34" charset="0"/>
                      </a:endParaRPr>
                    </a:p>
                  </a:txBody>
                  <a:tcPr marL="50800" marR="50800" marT="50800" marB="50800"/>
                </a:tc>
                <a:extLst>
                  <a:ext uri="{0D108BD9-81ED-4DB2-BD59-A6C34878D82A}">
                    <a16:rowId xmlns:a16="http://schemas.microsoft.com/office/drawing/2014/main" val="2525808009"/>
                  </a:ext>
                </a:extLst>
              </a:tr>
              <a:tr h="280965">
                <a:tc>
                  <a:txBody>
                    <a:bodyPr/>
                    <a:lstStyle/>
                    <a:p>
                      <a:pPr marL="0" marR="0" fontAlgn="t">
                        <a:spcBef>
                          <a:spcPts val="0"/>
                        </a:spcBef>
                        <a:spcAft>
                          <a:spcPts val="0"/>
                        </a:spcAft>
                      </a:pPr>
                      <a:r>
                        <a:rPr lang="en-US" sz="1200">
                          <a:effectLst/>
                        </a:rPr>
                        <a:t>Service Health Reviews (ongoing improvements)</a:t>
                      </a:r>
                      <a:endParaRPr lang="en-US" sz="1200">
                        <a:effectLst/>
                        <a:latin typeface="Segoe UI Light" panose="020B0502040204020203" pitchFamily="34" charset="0"/>
                      </a:endParaRPr>
                    </a:p>
                  </a:txBody>
                  <a:tcPr marL="50800" marR="50800" marT="50800" marB="50800"/>
                </a:tc>
                <a:tc>
                  <a:txBody>
                    <a:bodyPr/>
                    <a:lstStyle/>
                    <a:p>
                      <a:pPr marL="0" marR="0" fontAlgn="t">
                        <a:spcBef>
                          <a:spcPts val="0"/>
                        </a:spcBef>
                        <a:spcAft>
                          <a:spcPts val="0"/>
                        </a:spcAft>
                      </a:pPr>
                      <a:r>
                        <a:rPr lang="en-US" sz="1200" kern="1200">
                          <a:solidFill>
                            <a:schemeClr val="dk1"/>
                          </a:solidFill>
                          <a:effectLst/>
                          <a:latin typeface="+mn-lt"/>
                          <a:ea typeface="+mn-ea"/>
                          <a:cs typeface="+mn-cs"/>
                        </a:rPr>
                        <a:t>SHR Meeting Template</a:t>
                      </a:r>
                    </a:p>
                  </a:txBody>
                  <a:tcPr marL="50800" marR="50800" marT="50800" marB="50800"/>
                </a:tc>
                <a:tc>
                  <a:txBody>
                    <a:bodyPr/>
                    <a:lstStyle/>
                    <a:p>
                      <a:pPr marL="0" marR="0" fontAlgn="t">
                        <a:spcBef>
                          <a:spcPts val="0"/>
                        </a:spcBef>
                        <a:spcAft>
                          <a:spcPts val="0"/>
                        </a:spcAft>
                      </a:pPr>
                      <a:endParaRPr lang="en-US" sz="1200" dirty="0">
                        <a:effectLst/>
                        <a:latin typeface="Segoe UI Light" panose="020B0502040204020203" pitchFamily="34" charset="0"/>
                      </a:endParaRPr>
                    </a:p>
                  </a:txBody>
                  <a:tcPr marL="50800" marR="50800" marT="50800" marB="50800"/>
                </a:tc>
                <a:extLst>
                  <a:ext uri="{0D108BD9-81ED-4DB2-BD59-A6C34878D82A}">
                    <a16:rowId xmlns:a16="http://schemas.microsoft.com/office/drawing/2014/main" val="87471715"/>
                  </a:ext>
                </a:extLst>
              </a:tr>
            </a:tbl>
          </a:graphicData>
        </a:graphic>
      </p:graphicFrame>
      <p:sp>
        <p:nvSpPr>
          <p:cNvPr id="9" name="TextBox 8">
            <a:extLst>
              <a:ext uri="{FF2B5EF4-FFF2-40B4-BE49-F238E27FC236}">
                <a16:creationId xmlns:a16="http://schemas.microsoft.com/office/drawing/2014/main" id="{D5DC90C3-B97C-40B7-8701-968423EA1B7F}"/>
              </a:ext>
            </a:extLst>
          </p:cNvPr>
          <p:cNvSpPr txBox="1"/>
          <p:nvPr/>
        </p:nvSpPr>
        <p:spPr>
          <a:xfrm>
            <a:off x="332814" y="642937"/>
            <a:ext cx="10711391" cy="369332"/>
          </a:xfrm>
          <a:prstGeom prst="rect">
            <a:avLst/>
          </a:prstGeom>
          <a:noFill/>
        </p:spPr>
        <p:txBody>
          <a:bodyPr wrap="square" rtlCol="0">
            <a:spAutoFit/>
          </a:bodyPr>
          <a:lstStyle/>
          <a:p>
            <a:r>
              <a:rPr lang="en-US"/>
              <a:t>Best Practice:  Complete worksheets and/or implement tools in support of workstream outcomes</a:t>
            </a:r>
          </a:p>
        </p:txBody>
      </p:sp>
    </p:spTree>
    <p:extLst>
      <p:ext uri="{BB962C8B-B14F-4D97-AF65-F5344CB8AC3E}">
        <p14:creationId xmlns:p14="http://schemas.microsoft.com/office/powerpoint/2010/main" val="41293715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eme1">
  <a:themeElements>
    <a:clrScheme name="MSVID White Brand template_10-14">
      <a:dk1>
        <a:srgbClr val="505050"/>
      </a:dk1>
      <a:lt1>
        <a:srgbClr val="FFFFFF"/>
      </a:lt1>
      <a:dk2>
        <a:srgbClr val="0078D7"/>
      </a:dk2>
      <a:lt2>
        <a:srgbClr val="00BCF2"/>
      </a:lt2>
      <a:accent1>
        <a:srgbClr val="0078D7"/>
      </a:accent1>
      <a:accent2>
        <a:srgbClr val="B4009E"/>
      </a:accent2>
      <a:accent3>
        <a:srgbClr val="107C10"/>
      </a:accent3>
      <a:accent4>
        <a:srgbClr val="5C2D91"/>
      </a:accent4>
      <a:accent5>
        <a:srgbClr val="008272"/>
      </a:accent5>
      <a:accent6>
        <a:srgbClr val="D83B01"/>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heme1" id="{1B635B31-9B7D-4ECE-ABA0-CF31D37EC512}" vid="{61351C75-2238-4AF7-907E-81E31929073E}"/>
    </a:ext>
  </a:extLst>
</a:theme>
</file>

<file path=ppt/theme/theme3.xml><?xml version="1.0" encoding="utf-8"?>
<a:theme xmlns:a="http://schemas.openxmlformats.org/drawingml/2006/main" name="5-50203_Microsoft_Ignite_Template">
  <a:themeElements>
    <a:clrScheme name="Microsoft Ignite">
      <a:dk1>
        <a:srgbClr val="1A1A1A"/>
      </a:dk1>
      <a:lt1>
        <a:srgbClr val="FFFFFF"/>
      </a:lt1>
      <a:dk2>
        <a:srgbClr val="0D0D0D"/>
      </a:dk2>
      <a:lt2>
        <a:srgbClr val="E6E6E6"/>
      </a:lt2>
      <a:accent1>
        <a:srgbClr val="0078D4"/>
      </a:accent1>
      <a:accent2>
        <a:srgbClr val="002050"/>
      </a:accent2>
      <a:accent3>
        <a:srgbClr val="D83B01"/>
      </a:accent3>
      <a:accent4>
        <a:srgbClr val="F37521"/>
      </a:accent4>
      <a:accent5>
        <a:srgbClr val="737373"/>
      </a:accent5>
      <a:accent6>
        <a:srgbClr val="D2D2D2"/>
      </a:accent6>
      <a:hlink>
        <a:srgbClr val="0078D4"/>
      </a:hlink>
      <a:folHlink>
        <a:srgbClr val="0078D4"/>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1600" dirty="0">
            <a:gradFill>
              <a:gsLst>
                <a:gs pos="40075">
                  <a:srgbClr val="FFFFFF"/>
                </a:gs>
                <a:gs pos="3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8_16x9_Breakout_Template.potx" id="{C7000453-3526-4386-9DA2-46B29A4A4A92}" vid="{534B2013-2CEB-4777-BD7E-60DC2D4FD2E8}"/>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1735</Words>
  <Application>Microsoft Office PowerPoint</Application>
  <PresentationFormat>Widescreen</PresentationFormat>
  <Paragraphs>256</Paragraphs>
  <Slides>10</Slides>
  <Notes>7</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10</vt:i4>
      </vt:variant>
    </vt:vector>
  </HeadingPairs>
  <TitlesOfParts>
    <vt:vector size="22" baseType="lpstr">
      <vt:lpstr>Arial</vt:lpstr>
      <vt:lpstr>Calibri</vt:lpstr>
      <vt:lpstr>Calibri Light</vt:lpstr>
      <vt:lpstr>Consolas</vt:lpstr>
      <vt:lpstr>Segoe UI</vt:lpstr>
      <vt:lpstr>Segoe UI Light</vt:lpstr>
      <vt:lpstr>Segoe UI Semibold</vt:lpstr>
      <vt:lpstr>Segoe UI Semilight</vt:lpstr>
      <vt:lpstr>Wingdings</vt:lpstr>
      <vt:lpstr>Office Theme</vt:lpstr>
      <vt:lpstr>Theme1</vt:lpstr>
      <vt:lpstr>5-50203_Microsoft_Ignite_Template</vt:lpstr>
      <vt:lpstr>Adoption Framework Overview</vt:lpstr>
      <vt:lpstr>Deliver an improved user experience and business outcomes through the service adoption framework </vt:lpstr>
      <vt:lpstr>PowerPoint Presentation</vt:lpstr>
      <vt:lpstr>Workstream Assignments</vt:lpstr>
      <vt:lpstr>Service Adoption Project Plan</vt:lpstr>
      <vt:lpstr>PowerPoint Presentation</vt:lpstr>
      <vt:lpstr>PowerPoint Presentation</vt:lpstr>
      <vt:lpstr>Adoption &amp; Deployment Work Streams</vt:lpstr>
      <vt:lpstr>Adoption &amp; Deployment Tools</vt:lpstr>
      <vt:lpstr>Adoption &amp; Deployment Tools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2018-11-21T19:29:43Z</dcterms:created>
  <dcterms:modified xsi:type="dcterms:W3CDTF">2018-11-21T19:29:54Z</dcterms:modified>
</cp:coreProperties>
</file>